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Lst>
  <p:notesMasterIdLst>
    <p:notesMasterId r:id="rId22"/>
  </p:notesMasterIdLst>
  <p:sldIdLst>
    <p:sldId id="258" r:id="rId19"/>
    <p:sldId id="257" r:id="rId20"/>
    <p:sldId id="259" r:id="rId21"/>
  </p:sldIdLst>
  <p:sldSz cx="16256000" cy="9144000"/>
  <p:notesSz cx="6858000" cy="9144000"/>
  <p:defaultTextStyle>
    <a:defPPr>
      <a:defRPr lang="en-US"/>
    </a:defPPr>
    <a:lvl1pPr algn="ctr" rtl="0" fontAlgn="base">
      <a:spcBef>
        <a:spcPct val="0"/>
      </a:spcBef>
      <a:spcAft>
        <a:spcPct val="0"/>
      </a:spcAft>
      <a:defRPr sz="3800" kern="1200">
        <a:solidFill>
          <a:srgbClr val="414141"/>
        </a:solidFill>
        <a:latin typeface="Gill Sans Light" charset="0"/>
        <a:ea typeface="ヒラギノ角ゴ ProN W3" charset="0"/>
        <a:cs typeface="ヒラギノ角ゴ ProN W3" charset="0"/>
        <a:sym typeface="Gill Sans Light" charset="0"/>
      </a:defRPr>
    </a:lvl1pPr>
    <a:lvl2pPr marL="457200" algn="ctr" rtl="0" fontAlgn="base">
      <a:spcBef>
        <a:spcPct val="0"/>
      </a:spcBef>
      <a:spcAft>
        <a:spcPct val="0"/>
      </a:spcAft>
      <a:defRPr sz="3800" kern="1200">
        <a:solidFill>
          <a:srgbClr val="414141"/>
        </a:solidFill>
        <a:latin typeface="Gill Sans Light" charset="0"/>
        <a:ea typeface="ヒラギノ角ゴ ProN W3" charset="0"/>
        <a:cs typeface="ヒラギノ角ゴ ProN W3" charset="0"/>
        <a:sym typeface="Gill Sans Light" charset="0"/>
      </a:defRPr>
    </a:lvl2pPr>
    <a:lvl3pPr marL="914400" algn="ctr" rtl="0" fontAlgn="base">
      <a:spcBef>
        <a:spcPct val="0"/>
      </a:spcBef>
      <a:spcAft>
        <a:spcPct val="0"/>
      </a:spcAft>
      <a:defRPr sz="3800" kern="1200">
        <a:solidFill>
          <a:srgbClr val="414141"/>
        </a:solidFill>
        <a:latin typeface="Gill Sans Light" charset="0"/>
        <a:ea typeface="ヒラギノ角ゴ ProN W3" charset="0"/>
        <a:cs typeface="ヒラギノ角ゴ ProN W3" charset="0"/>
        <a:sym typeface="Gill Sans Light" charset="0"/>
      </a:defRPr>
    </a:lvl3pPr>
    <a:lvl4pPr marL="1371600" algn="ctr" rtl="0" fontAlgn="base">
      <a:spcBef>
        <a:spcPct val="0"/>
      </a:spcBef>
      <a:spcAft>
        <a:spcPct val="0"/>
      </a:spcAft>
      <a:defRPr sz="3800" kern="1200">
        <a:solidFill>
          <a:srgbClr val="414141"/>
        </a:solidFill>
        <a:latin typeface="Gill Sans Light" charset="0"/>
        <a:ea typeface="ヒラギノ角ゴ ProN W3" charset="0"/>
        <a:cs typeface="ヒラギノ角ゴ ProN W3" charset="0"/>
        <a:sym typeface="Gill Sans Light" charset="0"/>
      </a:defRPr>
    </a:lvl4pPr>
    <a:lvl5pPr marL="1828800" algn="ctr" rtl="0" fontAlgn="base">
      <a:spcBef>
        <a:spcPct val="0"/>
      </a:spcBef>
      <a:spcAft>
        <a:spcPct val="0"/>
      </a:spcAft>
      <a:defRPr sz="3800" kern="1200">
        <a:solidFill>
          <a:srgbClr val="414141"/>
        </a:solidFill>
        <a:latin typeface="Gill Sans Light" charset="0"/>
        <a:ea typeface="ヒラギノ角ゴ ProN W3" charset="0"/>
        <a:cs typeface="ヒラギノ角ゴ ProN W3" charset="0"/>
        <a:sym typeface="Gill Sans Light" charset="0"/>
      </a:defRPr>
    </a:lvl5pPr>
    <a:lvl6pPr marL="2286000" algn="l" defTabSz="914400" rtl="0" eaLnBrk="1" latinLnBrk="0" hangingPunct="1">
      <a:defRPr sz="3800" kern="1200">
        <a:solidFill>
          <a:srgbClr val="414141"/>
        </a:solidFill>
        <a:latin typeface="Gill Sans Light" charset="0"/>
        <a:ea typeface="ヒラギノ角ゴ ProN W3" charset="0"/>
        <a:cs typeface="ヒラギノ角ゴ ProN W3" charset="0"/>
        <a:sym typeface="Gill Sans Light" charset="0"/>
      </a:defRPr>
    </a:lvl6pPr>
    <a:lvl7pPr marL="2743200" algn="l" defTabSz="914400" rtl="0" eaLnBrk="1" latinLnBrk="0" hangingPunct="1">
      <a:defRPr sz="3800" kern="1200">
        <a:solidFill>
          <a:srgbClr val="414141"/>
        </a:solidFill>
        <a:latin typeface="Gill Sans Light" charset="0"/>
        <a:ea typeface="ヒラギノ角ゴ ProN W3" charset="0"/>
        <a:cs typeface="ヒラギノ角ゴ ProN W3" charset="0"/>
        <a:sym typeface="Gill Sans Light" charset="0"/>
      </a:defRPr>
    </a:lvl7pPr>
    <a:lvl8pPr marL="3200400" algn="l" defTabSz="914400" rtl="0" eaLnBrk="1" latinLnBrk="0" hangingPunct="1">
      <a:defRPr sz="3800" kern="1200">
        <a:solidFill>
          <a:srgbClr val="414141"/>
        </a:solidFill>
        <a:latin typeface="Gill Sans Light" charset="0"/>
        <a:ea typeface="ヒラギノ角ゴ ProN W3" charset="0"/>
        <a:cs typeface="ヒラギノ角ゴ ProN W3" charset="0"/>
        <a:sym typeface="Gill Sans Light" charset="0"/>
      </a:defRPr>
    </a:lvl8pPr>
    <a:lvl9pPr marL="3657600" algn="l" defTabSz="914400" rtl="0" eaLnBrk="1" latinLnBrk="0" hangingPunct="1">
      <a:defRPr sz="3800" kern="1200">
        <a:solidFill>
          <a:srgbClr val="414141"/>
        </a:solidFill>
        <a:latin typeface="Gill Sans Light" charset="0"/>
        <a:ea typeface="ヒラギノ角ゴ ProN W3" charset="0"/>
        <a:cs typeface="ヒラギノ角ゴ ProN W3" charset="0"/>
        <a:sym typeface="Gill Sans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897" autoAdjust="0"/>
  </p:normalViewPr>
  <p:slideViewPr>
    <p:cSldViewPr>
      <p:cViewPr varScale="1">
        <p:scale>
          <a:sx n="37" d="100"/>
          <a:sy n="37" d="100"/>
        </p:scale>
        <p:origin x="-1176" y="-90"/>
      </p:cViewPr>
      <p:guideLst>
        <p:guide orient="horz" pos="2880"/>
        <p:guide pos="5120"/>
      </p:guideLst>
    </p:cSldViewPr>
  </p:slideViewPr>
  <p:notesTextViewPr>
    <p:cViewPr>
      <p:scale>
        <a:sx n="1" d="1"/>
        <a:sy n="1" d="1"/>
      </p:scale>
      <p:origin x="0" y="0"/>
    </p:cViewPr>
  </p:notesTextViewPr>
  <p:notesViewPr>
    <p:cSldViewPr>
      <p:cViewPr varScale="1">
        <p:scale>
          <a:sx n="56" d="100"/>
          <a:sy n="56" d="100"/>
        </p:scale>
        <p:origin x="-254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3.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1"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2"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952391259"/>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Light" charset="0"/>
        <a:ea typeface="+mn-ea"/>
        <a:cs typeface="+mn-cs"/>
      </a:defRPr>
    </a:lvl1pPr>
    <a:lvl2pPr marL="457200" algn="l" rtl="0" fontAlgn="base">
      <a:spcBef>
        <a:spcPct val="0"/>
      </a:spcBef>
      <a:spcAft>
        <a:spcPct val="0"/>
      </a:spcAft>
      <a:defRPr sz="1200" kern="1200">
        <a:solidFill>
          <a:schemeClr val="tx1"/>
        </a:solidFill>
        <a:latin typeface="Gill Sans Light" charset="0"/>
        <a:ea typeface="+mn-ea"/>
        <a:cs typeface="+mn-cs"/>
      </a:defRPr>
    </a:lvl2pPr>
    <a:lvl3pPr marL="914400" algn="l" rtl="0" fontAlgn="base">
      <a:spcBef>
        <a:spcPct val="0"/>
      </a:spcBef>
      <a:spcAft>
        <a:spcPct val="0"/>
      </a:spcAft>
      <a:defRPr sz="1200" kern="1200">
        <a:solidFill>
          <a:schemeClr val="tx1"/>
        </a:solidFill>
        <a:latin typeface="Gill Sans Light" charset="0"/>
        <a:ea typeface="+mn-ea"/>
        <a:cs typeface="+mn-cs"/>
      </a:defRPr>
    </a:lvl3pPr>
    <a:lvl4pPr marL="1371600" algn="l" rtl="0" fontAlgn="base">
      <a:spcBef>
        <a:spcPct val="0"/>
      </a:spcBef>
      <a:spcAft>
        <a:spcPct val="0"/>
      </a:spcAft>
      <a:defRPr sz="1200" kern="1200">
        <a:solidFill>
          <a:schemeClr val="tx1"/>
        </a:solidFill>
        <a:latin typeface="Gill Sans Light" charset="0"/>
        <a:ea typeface="+mn-ea"/>
        <a:cs typeface="+mn-cs"/>
      </a:defRPr>
    </a:lvl4pPr>
    <a:lvl5pPr marL="1828800" algn="l" rtl="0" fontAlgn="base">
      <a:spcBef>
        <a:spcPct val="0"/>
      </a:spcBef>
      <a:spcAft>
        <a:spcPct val="0"/>
      </a:spcAft>
      <a:defRPr sz="1200" kern="1200">
        <a:solidFill>
          <a:schemeClr val="tx1"/>
        </a:solidFill>
        <a:latin typeface="Gill Sans Light"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150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dirty="0">
                <a:latin typeface="Helvetica" charset="0"/>
                <a:cs typeface="Helvetica" charset="0"/>
                <a:sym typeface="Helvetica" charset="0"/>
              </a:rPr>
              <a:t>	</a:t>
            </a:r>
            <a:r>
              <a:rPr lang="en-US" dirty="0" smtClean="0">
                <a:latin typeface="Helvetica" charset="0"/>
                <a:cs typeface="Helvetica" charset="0"/>
                <a:sym typeface="Helvetica" charset="0"/>
              </a:rPr>
              <a:t>Attitudes in healthcare during </a:t>
            </a:r>
            <a:r>
              <a:rPr lang="en-US" dirty="0">
                <a:latin typeface="Helvetica" charset="0"/>
                <a:cs typeface="Helvetica" charset="0"/>
                <a:sym typeface="Helvetica" charset="0"/>
              </a:rPr>
              <a:t>the 60s were considerably different than that of the present day. This was evident in the role of a patient in recovery and rehabilitation. Schutt (1963) states that any form of patient participation was discouraged by staff attitude and the physical setting of care delivery. The patient’s role was that of a “childlike creature, devoid of judgment, expected to submit himself without protest or understanding to medical and administrative manipulation” (Schutt, 1963, p. 51). Ida Orlando did not share such authoritarian views on patient roles. She believed that along with the “art and science” (Orlando, 1963, p.53) of practicing medicine, the nurse holds the responsibility to help a patient meet his needs. Needs, when fulfilled, “relieves or diminishes immediate distress or improves immediate sense of adequacy or well-being” (Orlando, 1963, p.53). </a:t>
            </a:r>
          </a:p>
          <a:p>
            <a:r>
              <a:rPr lang="en-US" dirty="0">
                <a:latin typeface="Helvetica" charset="0"/>
                <a:cs typeface="Helvetica" charset="0"/>
                <a:sym typeface="Helvetica" charset="0"/>
              </a:rPr>
              <a:t>	The differentiating factor, in Orlando’s view and later theory, is the role that patients play in </a:t>
            </a:r>
            <a:r>
              <a:rPr lang="en-US" dirty="0" smtClean="0">
                <a:latin typeface="Helvetica" charset="0"/>
                <a:cs typeface="Helvetica" charset="0"/>
                <a:sym typeface="Helvetica" charset="0"/>
              </a:rPr>
              <a:t>meeting</a:t>
            </a:r>
            <a:r>
              <a:rPr lang="en-US" baseline="0" dirty="0" smtClean="0">
                <a:latin typeface="Helvetica" charset="0"/>
                <a:cs typeface="Helvetica" charset="0"/>
                <a:sym typeface="Helvetica" charset="0"/>
              </a:rPr>
              <a:t> </a:t>
            </a:r>
            <a:r>
              <a:rPr lang="en-US" dirty="0" smtClean="0">
                <a:latin typeface="Helvetica" charset="0"/>
                <a:cs typeface="Helvetica" charset="0"/>
                <a:sym typeface="Helvetica" charset="0"/>
              </a:rPr>
              <a:t>their </a:t>
            </a:r>
            <a:r>
              <a:rPr lang="en-US" dirty="0">
                <a:latin typeface="Helvetica" charset="0"/>
                <a:cs typeface="Helvetica" charset="0"/>
                <a:sym typeface="Helvetica" charset="0"/>
              </a:rPr>
              <a:t>needs. Orlando (1963) observed that patients receiving medical treatment are able to notify their complaints and symptoms to the doctor, follow prescribed care procedures and take medications, and research methods to preserve their health. The nurse, she states, should aide when the patient is in need of help. In order to achieve this the nurse must interact with the patient and “ascertain the patient’s immediate need and help the patient to meet the need directly or indirectly” (Orlando, 1963, p.53). In this regard a good nurse-patient relationship is crucial. This viewpoint is the foundation upon which Ida Orlando’s Nurse-Patient Relationship</a:t>
            </a:r>
            <a:r>
              <a:rPr lang="en-US" i="1" dirty="0">
                <a:latin typeface="Helvetica" charset="0"/>
                <a:cs typeface="Helvetica" charset="0"/>
                <a:sym typeface="Helvetica" charset="0"/>
              </a:rPr>
              <a:t> </a:t>
            </a:r>
            <a:r>
              <a:rPr lang="en-US" dirty="0">
                <a:latin typeface="Helvetica" charset="0"/>
                <a:cs typeface="Helvetica" charset="0"/>
                <a:sym typeface="Helvetica" charset="0"/>
              </a:rPr>
              <a:t>theory was formed.               </a:t>
            </a:r>
          </a:p>
          <a:p>
            <a:endParaRPr lang="en-US" dirty="0">
              <a:latin typeface="Helvetica" charset="0"/>
              <a:cs typeface="Helvetica" charset="0"/>
              <a:sym typeface="Helvetica" charset="0"/>
            </a:endParaRPr>
          </a:p>
          <a:p>
            <a:r>
              <a:rPr lang="en-US" dirty="0">
                <a:latin typeface="Helvetica" charset="0"/>
                <a:cs typeface="Helvetica" charset="0"/>
                <a:sym typeface="Helvetica" charset="0"/>
              </a:rPr>
              <a:t>Orlando, I. J. (1963). The meaning and purpose of nursing. </a:t>
            </a:r>
            <a:r>
              <a:rPr lang="en-US" i="1" dirty="0">
                <a:latin typeface="Helvetica" charset="0"/>
                <a:cs typeface="Helvetica" charset="0"/>
                <a:sym typeface="Helvetica" charset="0"/>
              </a:rPr>
              <a:t>The American Journal of Nursing, 66</a:t>
            </a:r>
            <a:r>
              <a:rPr lang="en-US" dirty="0">
                <a:latin typeface="Helvetica" charset="0"/>
                <a:cs typeface="Helvetica" charset="0"/>
                <a:sym typeface="Helvetica" charset="0"/>
              </a:rPr>
              <a:t>(8), 59.</a:t>
            </a:r>
          </a:p>
          <a:p>
            <a:endParaRPr lang="en-US" dirty="0">
              <a:latin typeface="Helvetica" charset="0"/>
              <a:cs typeface="Helvetica" charset="0"/>
              <a:sym typeface="Helvetica" charset="0"/>
            </a:endParaRPr>
          </a:p>
          <a:p>
            <a:r>
              <a:rPr lang="en-US" dirty="0">
                <a:latin typeface="Helvetica" charset="0"/>
                <a:cs typeface="Helvetica" charset="0"/>
                <a:sym typeface="Helvetica" charset="0"/>
              </a:rPr>
              <a:t>Schutt, B. B. (1963). The Patient a Partner in His Care [Editorial]. </a:t>
            </a:r>
            <a:r>
              <a:rPr lang="en-US" i="1" dirty="0">
                <a:latin typeface="Helvetica" charset="0"/>
                <a:cs typeface="Helvetica" charset="0"/>
                <a:sym typeface="Helvetica" charset="0"/>
              </a:rPr>
              <a:t>The American Journal of Nursing, 66</a:t>
            </a:r>
            <a:r>
              <a:rPr lang="en-US" dirty="0">
                <a:latin typeface="Helvetica" charset="0"/>
                <a:cs typeface="Helvetica" charset="0"/>
                <a:sym typeface="Helvetica" charset="0"/>
              </a:rPr>
              <a:t>(8), 51.</a:t>
            </a:r>
          </a:p>
          <a:p>
            <a:endParaRPr lang="en-US" dirty="0">
              <a:latin typeface="Helvetica" charset="0"/>
              <a:cs typeface="Helvetica" charset="0"/>
              <a:sym typeface="Helvetica" charset="0"/>
            </a:endParaRPr>
          </a:p>
          <a:p>
            <a:r>
              <a:rPr lang="en-US" dirty="0">
                <a:latin typeface="Helvetica" charset="0"/>
                <a:cs typeface="Helvetica" charset="0"/>
                <a:sym typeface="Helvetica" charset="0"/>
              </a:rPr>
              <a:t>[nurse and patient] . Retrieved June 27, 2012, from: http://specialcollections.fiu.edu/sfna/digital/school_nursing_collection/archive/nurse%20and%20patient%20%20warm%20hands.JPG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55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dirty="0">
                <a:latin typeface="Helvetica" charset="0"/>
                <a:cs typeface="Helvetica" charset="0"/>
                <a:sym typeface="Helvetica" charset="0"/>
              </a:rPr>
              <a:t>	Between 1951 and 1961 Ida Orlando was “an associate professor and director of the Graduate Program in Mental Health Psychiatric Nursing at Yale University” (Tyra, 2008). During this time she participated in a federal grant called the “Integration of Mental Health Concepts in a Basic Nursing Curriculum”. As the principle investigator for the National Institute of Mental Health, Orlando looked into the possibility of incorporating psychiatric health principles into nursing education. Orlando observed and analyzed 2000 nurse-patient interactions and labeled them as either good or bad nursing practices (Tyra, 2008). This allowed her to conclude that nursing action was based on fulfilling a patient’s needs. </a:t>
            </a:r>
          </a:p>
          <a:p>
            <a:r>
              <a:rPr lang="en-US" dirty="0">
                <a:latin typeface="Helvetica" charset="0"/>
                <a:cs typeface="Helvetica" charset="0"/>
                <a:sym typeface="Helvetica" charset="0"/>
              </a:rPr>
              <a:t>	In 1961 Orlando published </a:t>
            </a:r>
            <a:r>
              <a:rPr lang="en-US" i="1" dirty="0">
                <a:latin typeface="Helvetica" charset="0"/>
                <a:cs typeface="Helvetica" charset="0"/>
                <a:sym typeface="Helvetica" charset="0"/>
              </a:rPr>
              <a:t>The Dynamic Nurse-Patient Relationship</a:t>
            </a:r>
            <a:r>
              <a:rPr lang="en-US" dirty="0">
                <a:latin typeface="Helvetica" charset="0"/>
                <a:cs typeface="Helvetica" charset="0"/>
                <a:sym typeface="Helvetica" charset="0"/>
              </a:rPr>
              <a:t> outlining her findings. In 1962 Orlando was able to put her theory to practice at Mclean Hospital in Belmont, Massachusetts. As a clinical nursing consultant she aided the “hospital nursing staff, supervisors, and instructors in learning to use deliberative nursing process to understand patients and their needs for help” (Tyra, 2008). The nurses at Mclean participated in a research study conducted by Orlando to access her theory. The information that she gathered resulted in her publishing </a:t>
            </a:r>
            <a:r>
              <a:rPr lang="en-US" i="1" dirty="0">
                <a:latin typeface="Helvetica" charset="0"/>
                <a:cs typeface="Helvetica" charset="0"/>
                <a:sym typeface="Helvetica" charset="0"/>
              </a:rPr>
              <a:t>The Discipline and Teaching of Nursing Process </a:t>
            </a:r>
            <a:r>
              <a:rPr lang="en-US" dirty="0">
                <a:latin typeface="Helvetica" charset="0"/>
                <a:cs typeface="Helvetica" charset="0"/>
                <a:sym typeface="Helvetica" charset="0"/>
              </a:rPr>
              <a:t>in 1972 (Tyra, 2008). To this day Orlando’s nursing process is essential to the nursing profession. </a:t>
            </a:r>
          </a:p>
          <a:p>
            <a:r>
              <a:rPr lang="en-US" dirty="0">
                <a:latin typeface="Helvetica" charset="0"/>
                <a:cs typeface="Helvetica" charset="0"/>
                <a:sym typeface="Helvetica" charset="0"/>
              </a:rPr>
              <a:t> </a:t>
            </a:r>
          </a:p>
          <a:p>
            <a:r>
              <a:rPr lang="en-US" dirty="0">
                <a:latin typeface="Helvetica" charset="0"/>
                <a:cs typeface="Helvetica" charset="0"/>
                <a:sym typeface="Helvetica" charset="0"/>
              </a:rPr>
              <a:t>Orlando, I.J. (1961). </a:t>
            </a:r>
            <a:r>
              <a:rPr lang="en-US" i="1" dirty="0">
                <a:latin typeface="Helvetica" charset="0"/>
                <a:cs typeface="Helvetica" charset="0"/>
                <a:sym typeface="Helvetica" charset="0"/>
              </a:rPr>
              <a:t>The dynamic nurse-patient relationship: Function, process and principles</a:t>
            </a:r>
            <a:r>
              <a:rPr lang="en-US" dirty="0">
                <a:latin typeface="Helvetica" charset="0"/>
                <a:cs typeface="Helvetica" charset="0"/>
                <a:sym typeface="Helvetica" charset="0"/>
              </a:rPr>
              <a:t>. New York: G. P. Putman.</a:t>
            </a:r>
          </a:p>
          <a:p>
            <a:r>
              <a:rPr lang="en-US" dirty="0">
                <a:latin typeface="Helvetica" charset="0"/>
                <a:cs typeface="Helvetica" charset="0"/>
                <a:sym typeface="Helvetica" charset="0"/>
              </a:rPr>
              <a:t>Orlando, I.J. (1972). </a:t>
            </a:r>
            <a:r>
              <a:rPr lang="en-US" i="1" dirty="0">
                <a:latin typeface="Helvetica" charset="0"/>
                <a:cs typeface="Helvetica" charset="0"/>
                <a:sym typeface="Helvetica" charset="0"/>
              </a:rPr>
              <a:t>The discipline and teaching of nursing process: An evaluative Study</a:t>
            </a:r>
            <a:r>
              <a:rPr lang="en-US" dirty="0">
                <a:latin typeface="Helvetica" charset="0"/>
                <a:cs typeface="Helvetica" charset="0"/>
                <a:sym typeface="Helvetica" charset="0"/>
              </a:rPr>
              <a:t>. New York: G. P. Putman.</a:t>
            </a:r>
          </a:p>
          <a:p>
            <a:pPr>
              <a:spcBef>
                <a:spcPts val="1200"/>
              </a:spcBef>
            </a:pPr>
            <a:r>
              <a:rPr lang="en-US" dirty="0">
                <a:latin typeface="Helvetica" charset="0"/>
                <a:cs typeface="Helvetica" charset="0"/>
                <a:sym typeface="Helvetica" charset="0"/>
              </a:rPr>
              <a:t>Tyra, P. A. (2008). Ida Jean Orlando Pelletier. </a:t>
            </a:r>
            <a:r>
              <a:rPr lang="en-US" i="1" dirty="0">
                <a:latin typeface="Helvetica" charset="0"/>
                <a:cs typeface="Helvetica" charset="0"/>
                <a:sym typeface="Helvetica" charset="0"/>
              </a:rPr>
              <a:t>Journal of The American Psychiatric Nurses Association, 231</a:t>
            </a:r>
            <a:r>
              <a:rPr lang="en-US" dirty="0">
                <a:latin typeface="Helvetica" charset="0"/>
                <a:cs typeface="Helvetica" charset="0"/>
                <a:sym typeface="Helvetica" charset="0"/>
              </a:rPr>
              <a:t>(2).</a:t>
            </a:r>
          </a:p>
          <a:p>
            <a:pPr>
              <a:spcBef>
                <a:spcPts val="1200"/>
              </a:spcBef>
            </a:pPr>
            <a:endParaRPr lang="en-US" dirty="0">
              <a:latin typeface="Helvetica" charset="0"/>
              <a:cs typeface="Helvetica" charset="0"/>
              <a:sym typeface="Helvetica" charset="0"/>
            </a:endParaRPr>
          </a:p>
          <a:p>
            <a:r>
              <a:rPr lang="en-US" dirty="0">
                <a:latin typeface="Helvetica" charset="0"/>
                <a:cs typeface="Helvetica" charset="0"/>
                <a:sym typeface="Helvetica" charset="0"/>
              </a:rPr>
              <a:t>[supporting hands] . Retrieved June 27, 2012, from: http://www.pnhfoundation.org/yahoo_site_admin/assets/images/support_hands.22785415_std.jpg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1176244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7611307"/>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0544760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818309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92513686"/>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445500" y="2984500"/>
            <a:ext cx="36068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204700" y="2984500"/>
            <a:ext cx="36068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9014638"/>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0426530"/>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732096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179807"/>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3555660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2790375"/>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60457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69750" y="1917700"/>
            <a:ext cx="3841750" cy="424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1917700"/>
            <a:ext cx="11372850" cy="424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976436"/>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69750" y="241300"/>
            <a:ext cx="3841750" cy="821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241300"/>
            <a:ext cx="11372850" cy="821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1106986"/>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84168256"/>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000501"/>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92459558"/>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2984500"/>
            <a:ext cx="76073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984500"/>
            <a:ext cx="76073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8882472"/>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0352103"/>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2369742"/>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892532"/>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847618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163527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27167348"/>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2164931"/>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69750" y="241300"/>
            <a:ext cx="3841750" cy="821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241300"/>
            <a:ext cx="11372850" cy="821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5451799"/>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96815156"/>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9306943"/>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68459264"/>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2984500"/>
            <a:ext cx="36068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03700" y="2984500"/>
            <a:ext cx="36068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7724308"/>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213706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26690183"/>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476494"/>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554494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9676845"/>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7774460"/>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836985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69750" y="241300"/>
            <a:ext cx="3841750" cy="821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241300"/>
            <a:ext cx="11372850" cy="821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1649525"/>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29804411"/>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1922334"/>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43884567"/>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2984500"/>
            <a:ext cx="36068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03700" y="2984500"/>
            <a:ext cx="36068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0866069"/>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5553420"/>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77325983"/>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92511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70549036"/>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5446479"/>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7115695"/>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4251916"/>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69750" y="241300"/>
            <a:ext cx="3841750" cy="821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241300"/>
            <a:ext cx="11372850" cy="821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9675312"/>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3844256"/>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9735354"/>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32444920"/>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241300"/>
            <a:ext cx="7607300" cy="866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41300"/>
            <a:ext cx="7607300" cy="866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5181058"/>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2322846"/>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4685427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2984500"/>
            <a:ext cx="76073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984500"/>
            <a:ext cx="76073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3219361"/>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123070"/>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478903"/>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471202"/>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0868335"/>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69750" y="241300"/>
            <a:ext cx="3841750" cy="8661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241300"/>
            <a:ext cx="11372850" cy="866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9733183"/>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75293688"/>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12800" y="2133600"/>
            <a:ext cx="14630400" cy="60340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0675502"/>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17957143"/>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2133600"/>
            <a:ext cx="72390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133600"/>
            <a:ext cx="72390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2546266"/>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025243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8018260"/>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63272620"/>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819626"/>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9166449"/>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8816763"/>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46304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9384773"/>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366713"/>
            <a:ext cx="3657600" cy="78009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366713"/>
            <a:ext cx="10820400" cy="78009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2385458"/>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81568160"/>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12800" y="2133600"/>
            <a:ext cx="14630400" cy="60340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288737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46877525"/>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2133600"/>
            <a:ext cx="72390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133600"/>
            <a:ext cx="72390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330306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44179684"/>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5045003"/>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379994801"/>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070179"/>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4628504"/>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27305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46304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5214105"/>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366713"/>
            <a:ext cx="3657600" cy="78009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366713"/>
            <a:ext cx="10820400" cy="78009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0875494"/>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52831164"/>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12800" y="2133600"/>
            <a:ext cx="14630400" cy="60340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9394006"/>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0017244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538269"/>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2133600"/>
            <a:ext cx="72390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133600"/>
            <a:ext cx="72390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3801698"/>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707119"/>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22028460"/>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303699"/>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1990966"/>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9706600"/>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46304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8278614"/>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69750" y="241300"/>
            <a:ext cx="3841750" cy="7926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241300"/>
            <a:ext cx="11372850" cy="79263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6452148"/>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76557173"/>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12800" y="2133600"/>
            <a:ext cx="14630400" cy="60340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58224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4899792"/>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71364951"/>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2133600"/>
            <a:ext cx="72390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133600"/>
            <a:ext cx="72390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2628751"/>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8044921"/>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4267644"/>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241881"/>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24748481"/>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17952692"/>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46304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1058"/>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69750" y="241300"/>
            <a:ext cx="3841750" cy="7926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241300"/>
            <a:ext cx="11372850" cy="79263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8935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03496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13117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98645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69750" y="241300"/>
            <a:ext cx="3841750" cy="821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241300"/>
            <a:ext cx="11372850" cy="821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214870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5620813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094287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408874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4572000"/>
            <a:ext cx="3606800" cy="121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03700" y="4572000"/>
            <a:ext cx="3606800" cy="121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912330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534995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256380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5749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2768624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87489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338419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742886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9000" y="1295400"/>
            <a:ext cx="18415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1295400"/>
            <a:ext cx="53721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479781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5539629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351659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0349703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4572000"/>
            <a:ext cx="3606800" cy="121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03700" y="4572000"/>
            <a:ext cx="3606800" cy="121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097010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430304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46090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4940300"/>
            <a:ext cx="7607300" cy="121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4940300"/>
            <a:ext cx="7607300" cy="121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633879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19106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0861027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070640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167020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9000" y="1295400"/>
            <a:ext cx="18415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1295400"/>
            <a:ext cx="53721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776630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011701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12800" y="2133600"/>
            <a:ext cx="14630400" cy="60340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310278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7936103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2133600"/>
            <a:ext cx="72390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133600"/>
            <a:ext cx="72390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62370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873787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904364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148829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43135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588018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8479248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46304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203030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69750" y="2133600"/>
            <a:ext cx="3841750" cy="6034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2133600"/>
            <a:ext cx="1137285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942925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6283239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12800" y="2133600"/>
            <a:ext cx="14630400" cy="60340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20297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0355459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2133600"/>
            <a:ext cx="72390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133600"/>
            <a:ext cx="72390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83019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035922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856151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493884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61194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2078450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3203663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46304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30832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69750" y="2133600"/>
            <a:ext cx="3841750" cy="6034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2133600"/>
            <a:ext cx="1137285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719652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9216481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12800" y="2133600"/>
            <a:ext cx="14630400" cy="60340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563418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1057212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36943"/>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2133600"/>
            <a:ext cx="72390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133600"/>
            <a:ext cx="72390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830722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919320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84391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7756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6640733"/>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630918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46304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135388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69750" y="2133600"/>
            <a:ext cx="3841750" cy="6034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2133600"/>
            <a:ext cx="1137285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641744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2520459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23726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59249666"/>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68418031"/>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7569200"/>
            <a:ext cx="76073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7569200"/>
            <a:ext cx="76073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2189325"/>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7436939"/>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7696549"/>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112737"/>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809765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295655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524798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69750" y="6400800"/>
            <a:ext cx="3841750" cy="229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6400800"/>
            <a:ext cx="11372850" cy="229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9690496"/>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976152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588792"/>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226747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8613462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7569200"/>
            <a:ext cx="76073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7569200"/>
            <a:ext cx="76073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4483156"/>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1383850"/>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19768834"/>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42426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4255619"/>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7283083"/>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3886883"/>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69750" y="6400800"/>
            <a:ext cx="3841750" cy="229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6400800"/>
            <a:ext cx="11372850" cy="229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491633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2.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44500" y="1917700"/>
            <a:ext cx="15367000" cy="303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1026" name="Rectangle 2"/>
          <p:cNvSpPr>
            <a:spLocks noGrp="1" noChangeArrowheads="1"/>
          </p:cNvSpPr>
          <p:nvPr>
            <p:ph type="body" idx="1"/>
          </p:nvPr>
        </p:nvSpPr>
        <p:spPr bwMode="auto">
          <a:xfrm>
            <a:off x="444500" y="4940300"/>
            <a:ext cx="153670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xStyles>
    <p:titleStyle>
      <a:lvl1pPr algn="ctr" rtl="0" fontAlgn="base">
        <a:spcBef>
          <a:spcPct val="0"/>
        </a:spcBef>
        <a:spcAft>
          <a:spcPct val="0"/>
        </a:spcAft>
        <a:defRPr sz="6600">
          <a:solidFill>
            <a:schemeClr val="tx1"/>
          </a:solidFill>
          <a:latin typeface="+mj-lt"/>
          <a:ea typeface="+mj-ea"/>
          <a:cs typeface="+mj-cs"/>
          <a:sym typeface="Gill Sans Light" charset="0"/>
        </a:defRPr>
      </a:lvl1pPr>
      <a:lvl2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400">
          <a:solidFill>
            <a:schemeClr val="tx1"/>
          </a:solidFill>
          <a:latin typeface="+mn-lt"/>
          <a:ea typeface="+mn-ea"/>
          <a:cs typeface="+mn-cs"/>
          <a:sym typeface="Gill Sans Light" charset="0"/>
        </a:defRPr>
      </a:lvl1pPr>
      <a:lvl2pPr algn="ctr" rtl="0" fontAlgn="base">
        <a:spcBef>
          <a:spcPct val="0"/>
        </a:spcBef>
        <a:spcAft>
          <a:spcPct val="0"/>
        </a:spcAft>
        <a:defRPr sz="3400">
          <a:solidFill>
            <a:schemeClr val="tx1"/>
          </a:solidFill>
          <a:latin typeface="+mn-lt"/>
          <a:ea typeface="+mn-ea"/>
          <a:cs typeface="+mn-cs"/>
          <a:sym typeface="Gill Sans Light" charset="0"/>
        </a:defRPr>
      </a:lvl2pPr>
      <a:lvl3pPr algn="ctr" rtl="0" fontAlgn="base">
        <a:spcBef>
          <a:spcPct val="0"/>
        </a:spcBef>
        <a:spcAft>
          <a:spcPct val="0"/>
        </a:spcAft>
        <a:defRPr sz="3400">
          <a:solidFill>
            <a:schemeClr val="tx1"/>
          </a:solidFill>
          <a:latin typeface="+mn-lt"/>
          <a:ea typeface="+mn-ea"/>
          <a:cs typeface="+mn-cs"/>
          <a:sym typeface="Gill Sans Light" charset="0"/>
        </a:defRPr>
      </a:lvl3pPr>
      <a:lvl4pPr algn="ctr" rtl="0" fontAlgn="base">
        <a:spcBef>
          <a:spcPct val="0"/>
        </a:spcBef>
        <a:spcAft>
          <a:spcPct val="0"/>
        </a:spcAft>
        <a:defRPr sz="3400">
          <a:solidFill>
            <a:schemeClr val="tx1"/>
          </a:solidFill>
          <a:latin typeface="+mn-lt"/>
          <a:ea typeface="+mn-ea"/>
          <a:cs typeface="+mn-cs"/>
          <a:sym typeface="Gill Sans Light" charset="0"/>
        </a:defRPr>
      </a:lvl4pPr>
      <a:lvl5pPr algn="ctr" rtl="0" fontAlgn="base">
        <a:spcBef>
          <a:spcPct val="0"/>
        </a:spcBef>
        <a:spcAft>
          <a:spcPct val="0"/>
        </a:spcAft>
        <a:defRPr sz="3400">
          <a:solidFill>
            <a:schemeClr val="tx1"/>
          </a:solidFill>
          <a:latin typeface="+mn-lt"/>
          <a:ea typeface="+mn-ea"/>
          <a:cs typeface="+mn-cs"/>
          <a:sym typeface="Gill Sans Light" charset="0"/>
        </a:defRPr>
      </a:lvl5pPr>
      <a:lvl6pPr marL="457200" algn="ctr" rtl="0" fontAlgn="base">
        <a:spcBef>
          <a:spcPct val="0"/>
        </a:spcBef>
        <a:spcAft>
          <a:spcPct val="0"/>
        </a:spcAft>
        <a:defRPr sz="3400">
          <a:solidFill>
            <a:schemeClr val="tx1"/>
          </a:solidFill>
          <a:latin typeface="+mn-lt"/>
          <a:ea typeface="+mn-ea"/>
          <a:cs typeface="+mn-cs"/>
          <a:sym typeface="Gill Sans Light" charset="0"/>
        </a:defRPr>
      </a:lvl6pPr>
      <a:lvl7pPr marL="914400" algn="ctr" rtl="0" fontAlgn="base">
        <a:spcBef>
          <a:spcPct val="0"/>
        </a:spcBef>
        <a:spcAft>
          <a:spcPct val="0"/>
        </a:spcAft>
        <a:defRPr sz="3400">
          <a:solidFill>
            <a:schemeClr val="tx1"/>
          </a:solidFill>
          <a:latin typeface="+mn-lt"/>
          <a:ea typeface="+mn-ea"/>
          <a:cs typeface="+mn-cs"/>
          <a:sym typeface="Gill Sans Light" charset="0"/>
        </a:defRPr>
      </a:lvl7pPr>
      <a:lvl8pPr marL="1371600" algn="ctr" rtl="0" fontAlgn="base">
        <a:spcBef>
          <a:spcPct val="0"/>
        </a:spcBef>
        <a:spcAft>
          <a:spcPct val="0"/>
        </a:spcAft>
        <a:defRPr sz="3400">
          <a:solidFill>
            <a:schemeClr val="tx1"/>
          </a:solidFill>
          <a:latin typeface="+mn-lt"/>
          <a:ea typeface="+mn-ea"/>
          <a:cs typeface="+mn-cs"/>
          <a:sym typeface="Gill Sans Light" charset="0"/>
        </a:defRPr>
      </a:lvl8pPr>
      <a:lvl9pPr marL="1828800" algn="ctr" rtl="0" fontAlgn="base">
        <a:spcBef>
          <a:spcPct val="0"/>
        </a:spcBef>
        <a:spcAft>
          <a:spcPct val="0"/>
        </a:spcAft>
        <a:defRPr sz="34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444500" y="241300"/>
            <a:ext cx="153670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10242" name="Rectangle 2"/>
          <p:cNvSpPr>
            <a:spLocks noGrp="1" noChangeArrowheads="1"/>
          </p:cNvSpPr>
          <p:nvPr>
            <p:ph type="body" idx="1"/>
          </p:nvPr>
        </p:nvSpPr>
        <p:spPr bwMode="auto">
          <a:xfrm>
            <a:off x="8445500" y="2984500"/>
            <a:ext cx="7366000" cy="547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txStyles>
    <p:titleStyle>
      <a:lvl1pPr algn="ctr" rtl="0" fontAlgn="base">
        <a:spcBef>
          <a:spcPct val="0"/>
        </a:spcBef>
        <a:spcAft>
          <a:spcPct val="0"/>
        </a:spcAft>
        <a:defRPr sz="6600">
          <a:solidFill>
            <a:srgbClr val="404140"/>
          </a:solidFill>
          <a:latin typeface="+mj-lt"/>
          <a:ea typeface="+mj-ea"/>
          <a:cs typeface="+mj-cs"/>
          <a:sym typeface="Gill Sans Light" charset="0"/>
        </a:defRPr>
      </a:lvl1pPr>
      <a:lvl2pPr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spcBef>
          <a:spcPts val="3600"/>
        </a:spcBef>
        <a:spcAft>
          <a:spcPct val="0"/>
        </a:spcAft>
        <a:buClr>
          <a:srgbClr val="414141"/>
        </a:buClr>
        <a:buSzPct val="81000"/>
        <a:buFont typeface="Gill Sans Light" charset="0"/>
        <a:buChar char="•"/>
        <a:defRPr sz="3400">
          <a:solidFill>
            <a:srgbClr val="404140"/>
          </a:solidFill>
          <a:latin typeface="+mn-lt"/>
          <a:ea typeface="+mn-ea"/>
          <a:cs typeface="+mn-cs"/>
          <a:sym typeface="Gill Sans Light" charset="0"/>
        </a:defRPr>
      </a:lvl1pPr>
      <a:lvl2pPr marL="635000" indent="-304800" algn="l" rtl="0" fontAlgn="base">
        <a:spcBef>
          <a:spcPts val="3600"/>
        </a:spcBef>
        <a:spcAft>
          <a:spcPct val="0"/>
        </a:spcAft>
        <a:buClr>
          <a:srgbClr val="414141"/>
        </a:buClr>
        <a:buSzPct val="81000"/>
        <a:buFont typeface="Gill Sans Light" charset="0"/>
        <a:buChar char="•"/>
        <a:defRPr sz="3400">
          <a:solidFill>
            <a:srgbClr val="404140"/>
          </a:solidFill>
          <a:latin typeface="+mn-lt"/>
          <a:ea typeface="+mn-ea"/>
          <a:cs typeface="+mn-cs"/>
          <a:sym typeface="Gill Sans Light" charset="0"/>
        </a:defRPr>
      </a:lvl2pPr>
      <a:lvl3pPr marL="1016000" indent="-304800" algn="l" rtl="0" fontAlgn="base">
        <a:spcBef>
          <a:spcPts val="3600"/>
        </a:spcBef>
        <a:spcAft>
          <a:spcPct val="0"/>
        </a:spcAft>
        <a:buClr>
          <a:srgbClr val="414141"/>
        </a:buClr>
        <a:buSzPct val="81000"/>
        <a:buFont typeface="Gill Sans Light" charset="0"/>
        <a:buChar char="•"/>
        <a:defRPr sz="3400">
          <a:solidFill>
            <a:srgbClr val="404140"/>
          </a:solidFill>
          <a:latin typeface="+mn-lt"/>
          <a:ea typeface="+mn-ea"/>
          <a:cs typeface="+mn-cs"/>
          <a:sym typeface="Gill Sans Light" charset="0"/>
        </a:defRPr>
      </a:lvl3pPr>
      <a:lvl4pPr marL="1397000" indent="-304800" algn="l" rtl="0" fontAlgn="base">
        <a:spcBef>
          <a:spcPts val="3600"/>
        </a:spcBef>
        <a:spcAft>
          <a:spcPct val="0"/>
        </a:spcAft>
        <a:buClr>
          <a:srgbClr val="414141"/>
        </a:buClr>
        <a:buSzPct val="81000"/>
        <a:buFont typeface="Gill Sans Light" charset="0"/>
        <a:buChar char="•"/>
        <a:defRPr sz="3400">
          <a:solidFill>
            <a:srgbClr val="404140"/>
          </a:solidFill>
          <a:latin typeface="+mn-lt"/>
          <a:ea typeface="+mn-ea"/>
          <a:cs typeface="+mn-cs"/>
          <a:sym typeface="Gill Sans Light" charset="0"/>
        </a:defRPr>
      </a:lvl4pPr>
      <a:lvl5pPr marL="1778000" indent="-304800" algn="l" rtl="0" fontAlgn="base">
        <a:spcBef>
          <a:spcPts val="3600"/>
        </a:spcBef>
        <a:spcAft>
          <a:spcPct val="0"/>
        </a:spcAft>
        <a:buClr>
          <a:srgbClr val="414141"/>
        </a:buClr>
        <a:buSzPct val="81000"/>
        <a:buFont typeface="Gill Sans Light" charset="0"/>
        <a:buChar char="•"/>
        <a:defRPr sz="3400">
          <a:solidFill>
            <a:srgbClr val="404140"/>
          </a:solidFill>
          <a:latin typeface="+mn-lt"/>
          <a:ea typeface="+mn-ea"/>
          <a:cs typeface="+mn-cs"/>
          <a:sym typeface="Gill Sans Light" charset="0"/>
        </a:defRPr>
      </a:lvl5pPr>
      <a:lvl6pPr marL="2235200" indent="-304800" algn="l" rtl="0" fontAlgn="base">
        <a:spcBef>
          <a:spcPts val="3600"/>
        </a:spcBef>
        <a:spcAft>
          <a:spcPct val="0"/>
        </a:spcAft>
        <a:buClr>
          <a:srgbClr val="414141"/>
        </a:buClr>
        <a:buSzPct val="81000"/>
        <a:buFont typeface="Gill Sans Light" charset="0"/>
        <a:buChar char="•"/>
        <a:defRPr sz="3400">
          <a:solidFill>
            <a:srgbClr val="404140"/>
          </a:solidFill>
          <a:latin typeface="+mn-lt"/>
          <a:ea typeface="+mn-ea"/>
          <a:cs typeface="+mn-cs"/>
          <a:sym typeface="Gill Sans Light" charset="0"/>
        </a:defRPr>
      </a:lvl6pPr>
      <a:lvl7pPr marL="2692400" indent="-304800" algn="l" rtl="0" fontAlgn="base">
        <a:spcBef>
          <a:spcPts val="3600"/>
        </a:spcBef>
        <a:spcAft>
          <a:spcPct val="0"/>
        </a:spcAft>
        <a:buClr>
          <a:srgbClr val="414141"/>
        </a:buClr>
        <a:buSzPct val="81000"/>
        <a:buFont typeface="Gill Sans Light" charset="0"/>
        <a:buChar char="•"/>
        <a:defRPr sz="3400">
          <a:solidFill>
            <a:srgbClr val="404140"/>
          </a:solidFill>
          <a:latin typeface="+mn-lt"/>
          <a:ea typeface="+mn-ea"/>
          <a:cs typeface="+mn-cs"/>
          <a:sym typeface="Gill Sans Light" charset="0"/>
        </a:defRPr>
      </a:lvl7pPr>
      <a:lvl8pPr marL="3149600" indent="-304800" algn="l" rtl="0" fontAlgn="base">
        <a:spcBef>
          <a:spcPts val="3600"/>
        </a:spcBef>
        <a:spcAft>
          <a:spcPct val="0"/>
        </a:spcAft>
        <a:buClr>
          <a:srgbClr val="414141"/>
        </a:buClr>
        <a:buSzPct val="81000"/>
        <a:buFont typeface="Gill Sans Light" charset="0"/>
        <a:buChar char="•"/>
        <a:defRPr sz="3400">
          <a:solidFill>
            <a:srgbClr val="404140"/>
          </a:solidFill>
          <a:latin typeface="+mn-lt"/>
          <a:ea typeface="+mn-ea"/>
          <a:cs typeface="+mn-cs"/>
          <a:sym typeface="Gill Sans Light" charset="0"/>
        </a:defRPr>
      </a:lvl8pPr>
      <a:lvl9pPr marL="3606800" indent="-304800" algn="l" rtl="0" fontAlgn="base">
        <a:spcBef>
          <a:spcPts val="3600"/>
        </a:spcBef>
        <a:spcAft>
          <a:spcPct val="0"/>
        </a:spcAft>
        <a:buClr>
          <a:srgbClr val="414141"/>
        </a:buClr>
        <a:buSzPct val="81000"/>
        <a:buFont typeface="Gill Sans Light" charset="0"/>
        <a:buChar char="•"/>
        <a:defRPr sz="3400">
          <a:solidFill>
            <a:srgbClr val="404140"/>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444500" y="241300"/>
            <a:ext cx="153670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11266" name="Rectangle 2"/>
          <p:cNvSpPr>
            <a:spLocks noGrp="1" noChangeArrowheads="1"/>
          </p:cNvSpPr>
          <p:nvPr>
            <p:ph type="body" idx="1"/>
          </p:nvPr>
        </p:nvSpPr>
        <p:spPr bwMode="auto">
          <a:xfrm>
            <a:off x="444500" y="2984500"/>
            <a:ext cx="15367000" cy="547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ransition/>
  <p:txStyles>
    <p:titleStyle>
      <a:lvl1pPr algn="ctr" rtl="0" fontAlgn="base">
        <a:spcBef>
          <a:spcPct val="0"/>
        </a:spcBef>
        <a:spcAft>
          <a:spcPct val="0"/>
        </a:spcAft>
        <a:defRPr sz="6600">
          <a:solidFill>
            <a:schemeClr val="tx1"/>
          </a:solidFill>
          <a:latin typeface="+mj-lt"/>
          <a:ea typeface="+mj-ea"/>
          <a:cs typeface="+mj-cs"/>
          <a:sym typeface="Gill Sans Light" charset="0"/>
        </a:defRPr>
      </a:lvl1pPr>
      <a:lvl2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1pPr>
      <a:lvl2pPr marL="6350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2pPr>
      <a:lvl3pPr marL="10160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3pPr>
      <a:lvl4pPr marL="13970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4pPr>
      <a:lvl5pPr marL="17780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5pPr>
      <a:lvl6pPr marL="22352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6pPr>
      <a:lvl7pPr marL="26924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7pPr>
      <a:lvl8pPr marL="31496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8pPr>
      <a:lvl9pPr marL="36068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444500" y="241300"/>
            <a:ext cx="153670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12290" name="Rectangle 2"/>
          <p:cNvSpPr>
            <a:spLocks noGrp="1" noChangeArrowheads="1"/>
          </p:cNvSpPr>
          <p:nvPr>
            <p:ph type="body" idx="1"/>
          </p:nvPr>
        </p:nvSpPr>
        <p:spPr bwMode="auto">
          <a:xfrm>
            <a:off x="444500" y="2984500"/>
            <a:ext cx="7366000" cy="547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p:txStyles>
    <p:titleStyle>
      <a:lvl1pPr algn="ctr" rtl="0" fontAlgn="base">
        <a:spcBef>
          <a:spcPct val="0"/>
        </a:spcBef>
        <a:spcAft>
          <a:spcPct val="0"/>
        </a:spcAft>
        <a:defRPr sz="6600">
          <a:solidFill>
            <a:schemeClr val="tx1"/>
          </a:solidFill>
          <a:latin typeface="+mj-lt"/>
          <a:ea typeface="+mj-ea"/>
          <a:cs typeface="+mj-cs"/>
          <a:sym typeface="Gill Sans Light" charset="0"/>
        </a:defRPr>
      </a:lvl1pPr>
      <a:lvl2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1pPr>
      <a:lvl2pPr marL="6350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2pPr>
      <a:lvl3pPr marL="10160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3pPr>
      <a:lvl4pPr marL="13970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4pPr>
      <a:lvl5pPr marL="17780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5pPr>
      <a:lvl6pPr marL="22352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6pPr>
      <a:lvl7pPr marL="26924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7pPr>
      <a:lvl8pPr marL="31496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8pPr>
      <a:lvl9pPr marL="36068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444500" y="241300"/>
            <a:ext cx="153670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13314" name="Rectangle 2"/>
          <p:cNvSpPr>
            <a:spLocks noGrp="1" noChangeArrowheads="1"/>
          </p:cNvSpPr>
          <p:nvPr>
            <p:ph type="body" idx="1"/>
          </p:nvPr>
        </p:nvSpPr>
        <p:spPr bwMode="auto">
          <a:xfrm>
            <a:off x="444500" y="2984500"/>
            <a:ext cx="7366000" cy="547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p:txStyles>
    <p:titleStyle>
      <a:lvl1pPr algn="ctr" rtl="0" fontAlgn="base">
        <a:spcBef>
          <a:spcPct val="0"/>
        </a:spcBef>
        <a:spcAft>
          <a:spcPct val="0"/>
        </a:spcAft>
        <a:defRPr sz="6600">
          <a:solidFill>
            <a:schemeClr val="tx1"/>
          </a:solidFill>
          <a:latin typeface="+mj-lt"/>
          <a:ea typeface="+mj-ea"/>
          <a:cs typeface="+mj-cs"/>
          <a:sym typeface="Gill Sans Light" charset="0"/>
        </a:defRPr>
      </a:lvl1pPr>
      <a:lvl2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1pPr>
      <a:lvl2pPr marL="6350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2pPr>
      <a:lvl3pPr marL="10160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3pPr>
      <a:lvl4pPr marL="13970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4pPr>
      <a:lvl5pPr marL="17780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5pPr>
      <a:lvl6pPr marL="22352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6pPr>
      <a:lvl7pPr marL="26924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7pPr>
      <a:lvl8pPr marL="31496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8pPr>
      <a:lvl9pPr marL="36068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body" idx="1"/>
          </p:nvPr>
        </p:nvSpPr>
        <p:spPr bwMode="auto">
          <a:xfrm>
            <a:off x="444500" y="241300"/>
            <a:ext cx="15367000" cy="866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txStyles>
    <p:titleStyle>
      <a:lvl1pPr algn="ctr" rtl="0" fontAlgn="base">
        <a:spcBef>
          <a:spcPct val="0"/>
        </a:spcBef>
        <a:spcAft>
          <a:spcPct val="0"/>
        </a:spcAft>
        <a:defRPr sz="6600">
          <a:solidFill>
            <a:srgbClr val="404140"/>
          </a:solidFill>
          <a:latin typeface="+mj-lt"/>
          <a:ea typeface="+mj-ea"/>
          <a:cs typeface="+mj-cs"/>
          <a:sym typeface="Gill Sans Light" charset="0"/>
        </a:defRPr>
      </a:lvl1pPr>
      <a:lvl2pPr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lnSpc>
          <a:spcPct val="120000"/>
        </a:lnSpc>
        <a:spcBef>
          <a:spcPts val="3600"/>
        </a:spcBef>
        <a:spcAft>
          <a:spcPct val="0"/>
        </a:spcAft>
        <a:buClr>
          <a:srgbClr val="414141"/>
        </a:buClr>
        <a:buSzPct val="81000"/>
        <a:buFont typeface="Gill Sans Light" charset="0"/>
        <a:buChar char="•"/>
        <a:defRPr sz="4200">
          <a:solidFill>
            <a:srgbClr val="404140"/>
          </a:solidFill>
          <a:latin typeface="+mn-lt"/>
          <a:ea typeface="+mn-ea"/>
          <a:cs typeface="+mn-cs"/>
          <a:sym typeface="Gill Sans Light" charset="0"/>
        </a:defRPr>
      </a:lvl1pPr>
      <a:lvl2pPr marL="635000" indent="-304800" algn="l" rtl="0" fontAlgn="base">
        <a:lnSpc>
          <a:spcPct val="120000"/>
        </a:lnSpc>
        <a:spcBef>
          <a:spcPts val="3600"/>
        </a:spcBef>
        <a:spcAft>
          <a:spcPct val="0"/>
        </a:spcAft>
        <a:buClr>
          <a:srgbClr val="414141"/>
        </a:buClr>
        <a:buSzPct val="81000"/>
        <a:buFont typeface="Gill Sans Light" charset="0"/>
        <a:buChar char="•"/>
        <a:defRPr sz="4200">
          <a:solidFill>
            <a:srgbClr val="404140"/>
          </a:solidFill>
          <a:latin typeface="+mn-lt"/>
          <a:ea typeface="+mn-ea"/>
          <a:cs typeface="+mn-cs"/>
          <a:sym typeface="Gill Sans Light" charset="0"/>
        </a:defRPr>
      </a:lvl2pPr>
      <a:lvl3pPr marL="1016000" indent="-304800" algn="l" rtl="0" fontAlgn="base">
        <a:lnSpc>
          <a:spcPct val="120000"/>
        </a:lnSpc>
        <a:spcBef>
          <a:spcPts val="3600"/>
        </a:spcBef>
        <a:spcAft>
          <a:spcPct val="0"/>
        </a:spcAft>
        <a:buClr>
          <a:srgbClr val="414141"/>
        </a:buClr>
        <a:buSzPct val="81000"/>
        <a:buFont typeface="Gill Sans Light" charset="0"/>
        <a:buChar char="•"/>
        <a:defRPr sz="4200">
          <a:solidFill>
            <a:srgbClr val="404140"/>
          </a:solidFill>
          <a:latin typeface="+mn-lt"/>
          <a:ea typeface="+mn-ea"/>
          <a:cs typeface="+mn-cs"/>
          <a:sym typeface="Gill Sans Light" charset="0"/>
        </a:defRPr>
      </a:lvl3pPr>
      <a:lvl4pPr marL="1397000" indent="-304800" algn="l" rtl="0" fontAlgn="base">
        <a:lnSpc>
          <a:spcPct val="120000"/>
        </a:lnSpc>
        <a:spcBef>
          <a:spcPts val="3600"/>
        </a:spcBef>
        <a:spcAft>
          <a:spcPct val="0"/>
        </a:spcAft>
        <a:buClr>
          <a:srgbClr val="414141"/>
        </a:buClr>
        <a:buSzPct val="81000"/>
        <a:buFont typeface="Gill Sans Light" charset="0"/>
        <a:buChar char="•"/>
        <a:defRPr sz="4200">
          <a:solidFill>
            <a:srgbClr val="404140"/>
          </a:solidFill>
          <a:latin typeface="+mn-lt"/>
          <a:ea typeface="+mn-ea"/>
          <a:cs typeface="+mn-cs"/>
          <a:sym typeface="Gill Sans Light" charset="0"/>
        </a:defRPr>
      </a:lvl4pPr>
      <a:lvl5pPr marL="1778000" indent="-304800" algn="l" rtl="0" fontAlgn="base">
        <a:lnSpc>
          <a:spcPct val="120000"/>
        </a:lnSpc>
        <a:spcBef>
          <a:spcPts val="3600"/>
        </a:spcBef>
        <a:spcAft>
          <a:spcPct val="0"/>
        </a:spcAft>
        <a:buClr>
          <a:srgbClr val="414141"/>
        </a:buClr>
        <a:buSzPct val="81000"/>
        <a:buFont typeface="Gill Sans Light" charset="0"/>
        <a:buChar char="•"/>
        <a:defRPr sz="4200">
          <a:solidFill>
            <a:srgbClr val="404140"/>
          </a:solidFill>
          <a:latin typeface="+mn-lt"/>
          <a:ea typeface="+mn-ea"/>
          <a:cs typeface="+mn-cs"/>
          <a:sym typeface="Gill Sans Light" charset="0"/>
        </a:defRPr>
      </a:lvl5pPr>
      <a:lvl6pPr marL="2235200" indent="-304800" algn="l" rtl="0" fontAlgn="base">
        <a:lnSpc>
          <a:spcPct val="120000"/>
        </a:lnSpc>
        <a:spcBef>
          <a:spcPts val="3600"/>
        </a:spcBef>
        <a:spcAft>
          <a:spcPct val="0"/>
        </a:spcAft>
        <a:buClr>
          <a:srgbClr val="414141"/>
        </a:buClr>
        <a:buSzPct val="81000"/>
        <a:buFont typeface="Gill Sans Light" charset="0"/>
        <a:buChar char="•"/>
        <a:defRPr sz="4200">
          <a:solidFill>
            <a:srgbClr val="404140"/>
          </a:solidFill>
          <a:latin typeface="+mn-lt"/>
          <a:ea typeface="+mn-ea"/>
          <a:cs typeface="+mn-cs"/>
          <a:sym typeface="Gill Sans Light" charset="0"/>
        </a:defRPr>
      </a:lvl6pPr>
      <a:lvl7pPr marL="2692400" indent="-304800" algn="l" rtl="0" fontAlgn="base">
        <a:lnSpc>
          <a:spcPct val="120000"/>
        </a:lnSpc>
        <a:spcBef>
          <a:spcPts val="3600"/>
        </a:spcBef>
        <a:spcAft>
          <a:spcPct val="0"/>
        </a:spcAft>
        <a:buClr>
          <a:srgbClr val="414141"/>
        </a:buClr>
        <a:buSzPct val="81000"/>
        <a:buFont typeface="Gill Sans Light" charset="0"/>
        <a:buChar char="•"/>
        <a:defRPr sz="4200">
          <a:solidFill>
            <a:srgbClr val="404140"/>
          </a:solidFill>
          <a:latin typeface="+mn-lt"/>
          <a:ea typeface="+mn-ea"/>
          <a:cs typeface="+mn-cs"/>
          <a:sym typeface="Gill Sans Light" charset="0"/>
        </a:defRPr>
      </a:lvl7pPr>
      <a:lvl8pPr marL="3149600" indent="-304800" algn="l" rtl="0" fontAlgn="base">
        <a:lnSpc>
          <a:spcPct val="120000"/>
        </a:lnSpc>
        <a:spcBef>
          <a:spcPts val="3600"/>
        </a:spcBef>
        <a:spcAft>
          <a:spcPct val="0"/>
        </a:spcAft>
        <a:buClr>
          <a:srgbClr val="414141"/>
        </a:buClr>
        <a:buSzPct val="81000"/>
        <a:buFont typeface="Gill Sans Light" charset="0"/>
        <a:buChar char="•"/>
        <a:defRPr sz="4200">
          <a:solidFill>
            <a:srgbClr val="404140"/>
          </a:solidFill>
          <a:latin typeface="+mn-lt"/>
          <a:ea typeface="+mn-ea"/>
          <a:cs typeface="+mn-cs"/>
          <a:sym typeface="Gill Sans Light" charset="0"/>
        </a:defRPr>
      </a:lvl8pPr>
      <a:lvl9pPr marL="3606800" indent="-304800" algn="l" rtl="0" fontAlgn="base">
        <a:lnSpc>
          <a:spcPct val="120000"/>
        </a:lnSpc>
        <a:spcBef>
          <a:spcPts val="3600"/>
        </a:spcBef>
        <a:spcAft>
          <a:spcPct val="0"/>
        </a:spcAft>
        <a:buClr>
          <a:srgbClr val="414141"/>
        </a:buClr>
        <a:buSzPct val="81000"/>
        <a:buFont typeface="Gill Sans Light" charset="0"/>
        <a:buChar char="•"/>
        <a:defRPr sz="4200">
          <a:solidFill>
            <a:srgbClr val="404140"/>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p:txStyles>
    <p:titleStyle>
      <a:lvl1pPr algn="ctr" rtl="0" fontAlgn="base">
        <a:spcBef>
          <a:spcPct val="0"/>
        </a:spcBef>
        <a:spcAft>
          <a:spcPct val="0"/>
        </a:spcAft>
        <a:defRPr sz="6600">
          <a:solidFill>
            <a:schemeClr val="tx1"/>
          </a:solidFill>
          <a:latin typeface="+mj-lt"/>
          <a:ea typeface="+mj-ea"/>
          <a:cs typeface="+mj-cs"/>
          <a:sym typeface="Gill Sans Light" charset="0"/>
        </a:defRPr>
      </a:lvl1pPr>
      <a:lvl2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lnSpc>
          <a:spcPct val="120000"/>
        </a:lnSpc>
        <a:spcBef>
          <a:spcPts val="3600"/>
        </a:spcBef>
        <a:spcAft>
          <a:spcPct val="0"/>
        </a:spcAft>
        <a:buClr>
          <a:srgbClr val="414141"/>
        </a:buClr>
        <a:buSzPct val="81000"/>
        <a:buFont typeface="Gill Sans Light" charset="0"/>
        <a:buChar char="•"/>
        <a:defRPr sz="4200">
          <a:solidFill>
            <a:schemeClr val="tx1"/>
          </a:solidFill>
          <a:latin typeface="+mn-lt"/>
          <a:ea typeface="+mn-ea"/>
          <a:cs typeface="+mn-cs"/>
          <a:sym typeface="Gill Sans Light" charset="0"/>
        </a:defRPr>
      </a:lvl1pPr>
      <a:lvl2pPr marL="685800" indent="-304800" algn="l" rtl="0" fontAlgn="base">
        <a:lnSpc>
          <a:spcPct val="120000"/>
        </a:lnSpc>
        <a:spcBef>
          <a:spcPts val="3600"/>
        </a:spcBef>
        <a:spcAft>
          <a:spcPct val="0"/>
        </a:spcAft>
        <a:buClr>
          <a:srgbClr val="414141"/>
        </a:buClr>
        <a:buSzPct val="81000"/>
        <a:buFont typeface="Gill Sans Light" charset="0"/>
        <a:buChar char="•"/>
        <a:defRPr sz="4200">
          <a:solidFill>
            <a:schemeClr val="tx1"/>
          </a:solidFill>
          <a:latin typeface="+mn-lt"/>
          <a:ea typeface="+mn-ea"/>
          <a:cs typeface="+mn-cs"/>
          <a:sym typeface="Gill Sans Light" charset="0"/>
        </a:defRPr>
      </a:lvl2pPr>
      <a:lvl3pPr marL="1066800" indent="-304800" algn="l" rtl="0" fontAlgn="base">
        <a:lnSpc>
          <a:spcPct val="120000"/>
        </a:lnSpc>
        <a:spcBef>
          <a:spcPts val="3600"/>
        </a:spcBef>
        <a:spcAft>
          <a:spcPct val="0"/>
        </a:spcAft>
        <a:buClr>
          <a:srgbClr val="414141"/>
        </a:buClr>
        <a:buSzPct val="81000"/>
        <a:buFont typeface="Gill Sans Light" charset="0"/>
        <a:buChar char="•"/>
        <a:defRPr sz="4200">
          <a:solidFill>
            <a:schemeClr val="tx1"/>
          </a:solidFill>
          <a:latin typeface="+mn-lt"/>
          <a:ea typeface="+mn-ea"/>
          <a:cs typeface="+mn-cs"/>
          <a:sym typeface="Gill Sans Light" charset="0"/>
        </a:defRPr>
      </a:lvl3pPr>
      <a:lvl4pPr marL="1447800" indent="-304800" algn="l" rtl="0" fontAlgn="base">
        <a:lnSpc>
          <a:spcPct val="120000"/>
        </a:lnSpc>
        <a:spcBef>
          <a:spcPts val="3600"/>
        </a:spcBef>
        <a:spcAft>
          <a:spcPct val="0"/>
        </a:spcAft>
        <a:buClr>
          <a:srgbClr val="414141"/>
        </a:buClr>
        <a:buSzPct val="81000"/>
        <a:buFont typeface="Gill Sans Light" charset="0"/>
        <a:buChar char="•"/>
        <a:defRPr sz="4200">
          <a:solidFill>
            <a:schemeClr val="tx1"/>
          </a:solidFill>
          <a:latin typeface="+mn-lt"/>
          <a:ea typeface="+mn-ea"/>
          <a:cs typeface="+mn-cs"/>
          <a:sym typeface="Gill Sans Light" charset="0"/>
        </a:defRPr>
      </a:lvl4pPr>
      <a:lvl5pPr marL="1828800" indent="-304800" algn="l" rtl="0" fontAlgn="base">
        <a:lnSpc>
          <a:spcPct val="120000"/>
        </a:lnSpc>
        <a:spcBef>
          <a:spcPts val="3600"/>
        </a:spcBef>
        <a:spcAft>
          <a:spcPct val="0"/>
        </a:spcAft>
        <a:buClr>
          <a:srgbClr val="414141"/>
        </a:buClr>
        <a:buSzPct val="81000"/>
        <a:buFont typeface="Gill Sans Light" charset="0"/>
        <a:buChar char="•"/>
        <a:defRPr sz="4200">
          <a:solidFill>
            <a:schemeClr val="tx1"/>
          </a:solidFill>
          <a:latin typeface="+mn-lt"/>
          <a:ea typeface="+mn-ea"/>
          <a:cs typeface="+mn-cs"/>
          <a:sym typeface="Gill Sans Light" charset="0"/>
        </a:defRPr>
      </a:lvl5pPr>
      <a:lvl6pPr marL="2286000" indent="-304800" algn="l" rtl="0" fontAlgn="base">
        <a:lnSpc>
          <a:spcPct val="120000"/>
        </a:lnSpc>
        <a:spcBef>
          <a:spcPts val="3600"/>
        </a:spcBef>
        <a:spcAft>
          <a:spcPct val="0"/>
        </a:spcAft>
        <a:buClr>
          <a:srgbClr val="414141"/>
        </a:buClr>
        <a:buSzPct val="81000"/>
        <a:buFont typeface="Gill Sans Light" charset="0"/>
        <a:buChar char="•"/>
        <a:defRPr sz="4200">
          <a:solidFill>
            <a:schemeClr val="tx1"/>
          </a:solidFill>
          <a:latin typeface="+mn-lt"/>
          <a:ea typeface="+mn-ea"/>
          <a:cs typeface="+mn-cs"/>
          <a:sym typeface="Gill Sans Light" charset="0"/>
        </a:defRPr>
      </a:lvl6pPr>
      <a:lvl7pPr marL="2743200" indent="-304800" algn="l" rtl="0" fontAlgn="base">
        <a:lnSpc>
          <a:spcPct val="120000"/>
        </a:lnSpc>
        <a:spcBef>
          <a:spcPts val="3600"/>
        </a:spcBef>
        <a:spcAft>
          <a:spcPct val="0"/>
        </a:spcAft>
        <a:buClr>
          <a:srgbClr val="414141"/>
        </a:buClr>
        <a:buSzPct val="81000"/>
        <a:buFont typeface="Gill Sans Light" charset="0"/>
        <a:buChar char="•"/>
        <a:defRPr sz="4200">
          <a:solidFill>
            <a:schemeClr val="tx1"/>
          </a:solidFill>
          <a:latin typeface="+mn-lt"/>
          <a:ea typeface="+mn-ea"/>
          <a:cs typeface="+mn-cs"/>
          <a:sym typeface="Gill Sans Light" charset="0"/>
        </a:defRPr>
      </a:lvl7pPr>
      <a:lvl8pPr marL="3200400" indent="-304800" algn="l" rtl="0" fontAlgn="base">
        <a:lnSpc>
          <a:spcPct val="120000"/>
        </a:lnSpc>
        <a:spcBef>
          <a:spcPts val="3600"/>
        </a:spcBef>
        <a:spcAft>
          <a:spcPct val="0"/>
        </a:spcAft>
        <a:buClr>
          <a:srgbClr val="414141"/>
        </a:buClr>
        <a:buSzPct val="81000"/>
        <a:buFont typeface="Gill Sans Light" charset="0"/>
        <a:buChar char="•"/>
        <a:defRPr sz="4200">
          <a:solidFill>
            <a:schemeClr val="tx1"/>
          </a:solidFill>
          <a:latin typeface="+mn-lt"/>
          <a:ea typeface="+mn-ea"/>
          <a:cs typeface="+mn-cs"/>
          <a:sym typeface="Gill Sans Light" charset="0"/>
        </a:defRPr>
      </a:lvl8pPr>
      <a:lvl9pPr marL="3657600" indent="-304800" algn="l" rtl="0" fontAlgn="base">
        <a:lnSpc>
          <a:spcPct val="120000"/>
        </a:lnSpc>
        <a:spcBef>
          <a:spcPts val="3600"/>
        </a:spcBef>
        <a:spcAft>
          <a:spcPct val="0"/>
        </a:spcAft>
        <a:buClr>
          <a:srgbClr val="414141"/>
        </a:buClr>
        <a:buSzPct val="81000"/>
        <a:buFont typeface="Gill Sans Light" charset="0"/>
        <a:buChar char="•"/>
        <a:defRPr sz="42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ransition/>
  <p:txStyles>
    <p:titleStyle>
      <a:lvl1pPr algn="ctr" rtl="0" fontAlgn="base">
        <a:spcBef>
          <a:spcPct val="0"/>
        </a:spcBef>
        <a:spcAft>
          <a:spcPct val="0"/>
        </a:spcAft>
        <a:defRPr sz="6600">
          <a:solidFill>
            <a:schemeClr val="tx1"/>
          </a:solidFill>
          <a:latin typeface="+mj-lt"/>
          <a:ea typeface="+mj-ea"/>
          <a:cs typeface="+mj-cs"/>
          <a:sym typeface="Gill Sans Light" charset="0"/>
        </a:defRPr>
      </a:lvl1pPr>
      <a:lvl2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lnSpc>
          <a:spcPct val="120000"/>
        </a:lnSpc>
        <a:spcBef>
          <a:spcPts val="3600"/>
        </a:spcBef>
        <a:spcAft>
          <a:spcPct val="0"/>
        </a:spcAft>
        <a:buClr>
          <a:srgbClr val="414141"/>
        </a:buClr>
        <a:buSzPct val="81000"/>
        <a:buFont typeface="Gill Sans Light" charset="0"/>
        <a:buChar char="•"/>
        <a:defRPr sz="4200">
          <a:solidFill>
            <a:schemeClr val="tx1"/>
          </a:solidFill>
          <a:latin typeface="+mn-lt"/>
          <a:ea typeface="+mn-ea"/>
          <a:cs typeface="+mn-cs"/>
          <a:sym typeface="Gill Sans Light" charset="0"/>
        </a:defRPr>
      </a:lvl1pPr>
      <a:lvl2pPr marL="685800" indent="-304800" algn="l" rtl="0" fontAlgn="base">
        <a:lnSpc>
          <a:spcPct val="120000"/>
        </a:lnSpc>
        <a:spcBef>
          <a:spcPts val="3600"/>
        </a:spcBef>
        <a:spcAft>
          <a:spcPct val="0"/>
        </a:spcAft>
        <a:buClr>
          <a:srgbClr val="414141"/>
        </a:buClr>
        <a:buSzPct val="81000"/>
        <a:buFont typeface="Gill Sans Light" charset="0"/>
        <a:buChar char="•"/>
        <a:defRPr sz="4200">
          <a:solidFill>
            <a:schemeClr val="tx1"/>
          </a:solidFill>
          <a:latin typeface="+mn-lt"/>
          <a:ea typeface="+mn-ea"/>
          <a:cs typeface="+mn-cs"/>
          <a:sym typeface="Gill Sans Light" charset="0"/>
        </a:defRPr>
      </a:lvl2pPr>
      <a:lvl3pPr marL="1066800" indent="-304800" algn="l" rtl="0" fontAlgn="base">
        <a:lnSpc>
          <a:spcPct val="120000"/>
        </a:lnSpc>
        <a:spcBef>
          <a:spcPts val="3600"/>
        </a:spcBef>
        <a:spcAft>
          <a:spcPct val="0"/>
        </a:spcAft>
        <a:buClr>
          <a:srgbClr val="414141"/>
        </a:buClr>
        <a:buSzPct val="81000"/>
        <a:buFont typeface="Gill Sans Light" charset="0"/>
        <a:buChar char="•"/>
        <a:defRPr sz="4200">
          <a:solidFill>
            <a:schemeClr val="tx1"/>
          </a:solidFill>
          <a:latin typeface="+mn-lt"/>
          <a:ea typeface="+mn-ea"/>
          <a:cs typeface="+mn-cs"/>
          <a:sym typeface="Gill Sans Light" charset="0"/>
        </a:defRPr>
      </a:lvl3pPr>
      <a:lvl4pPr marL="1447800" indent="-304800" algn="l" rtl="0" fontAlgn="base">
        <a:lnSpc>
          <a:spcPct val="120000"/>
        </a:lnSpc>
        <a:spcBef>
          <a:spcPts val="3600"/>
        </a:spcBef>
        <a:spcAft>
          <a:spcPct val="0"/>
        </a:spcAft>
        <a:buClr>
          <a:srgbClr val="414141"/>
        </a:buClr>
        <a:buSzPct val="81000"/>
        <a:buFont typeface="Gill Sans Light" charset="0"/>
        <a:buChar char="•"/>
        <a:defRPr sz="4200">
          <a:solidFill>
            <a:schemeClr val="tx1"/>
          </a:solidFill>
          <a:latin typeface="+mn-lt"/>
          <a:ea typeface="+mn-ea"/>
          <a:cs typeface="+mn-cs"/>
          <a:sym typeface="Gill Sans Light" charset="0"/>
        </a:defRPr>
      </a:lvl4pPr>
      <a:lvl5pPr marL="1828800" indent="-304800" algn="l" rtl="0" fontAlgn="base">
        <a:lnSpc>
          <a:spcPct val="120000"/>
        </a:lnSpc>
        <a:spcBef>
          <a:spcPts val="3600"/>
        </a:spcBef>
        <a:spcAft>
          <a:spcPct val="0"/>
        </a:spcAft>
        <a:buClr>
          <a:srgbClr val="414141"/>
        </a:buClr>
        <a:buSzPct val="81000"/>
        <a:buFont typeface="Gill Sans Light" charset="0"/>
        <a:buChar char="•"/>
        <a:defRPr sz="4200">
          <a:solidFill>
            <a:schemeClr val="tx1"/>
          </a:solidFill>
          <a:latin typeface="+mn-lt"/>
          <a:ea typeface="+mn-ea"/>
          <a:cs typeface="+mn-cs"/>
          <a:sym typeface="Gill Sans Light" charset="0"/>
        </a:defRPr>
      </a:lvl5pPr>
      <a:lvl6pPr marL="2286000" indent="-304800" algn="l" rtl="0" fontAlgn="base">
        <a:lnSpc>
          <a:spcPct val="120000"/>
        </a:lnSpc>
        <a:spcBef>
          <a:spcPts val="3600"/>
        </a:spcBef>
        <a:spcAft>
          <a:spcPct val="0"/>
        </a:spcAft>
        <a:buClr>
          <a:srgbClr val="414141"/>
        </a:buClr>
        <a:buSzPct val="81000"/>
        <a:buFont typeface="Gill Sans Light" charset="0"/>
        <a:buChar char="•"/>
        <a:defRPr sz="4200">
          <a:solidFill>
            <a:schemeClr val="tx1"/>
          </a:solidFill>
          <a:latin typeface="+mn-lt"/>
          <a:ea typeface="+mn-ea"/>
          <a:cs typeface="+mn-cs"/>
          <a:sym typeface="Gill Sans Light" charset="0"/>
        </a:defRPr>
      </a:lvl6pPr>
      <a:lvl7pPr marL="2743200" indent="-304800" algn="l" rtl="0" fontAlgn="base">
        <a:lnSpc>
          <a:spcPct val="120000"/>
        </a:lnSpc>
        <a:spcBef>
          <a:spcPts val="3600"/>
        </a:spcBef>
        <a:spcAft>
          <a:spcPct val="0"/>
        </a:spcAft>
        <a:buClr>
          <a:srgbClr val="414141"/>
        </a:buClr>
        <a:buSzPct val="81000"/>
        <a:buFont typeface="Gill Sans Light" charset="0"/>
        <a:buChar char="•"/>
        <a:defRPr sz="4200">
          <a:solidFill>
            <a:schemeClr val="tx1"/>
          </a:solidFill>
          <a:latin typeface="+mn-lt"/>
          <a:ea typeface="+mn-ea"/>
          <a:cs typeface="+mn-cs"/>
          <a:sym typeface="Gill Sans Light" charset="0"/>
        </a:defRPr>
      </a:lvl7pPr>
      <a:lvl8pPr marL="3200400" indent="-304800" algn="l" rtl="0" fontAlgn="base">
        <a:lnSpc>
          <a:spcPct val="120000"/>
        </a:lnSpc>
        <a:spcBef>
          <a:spcPts val="3600"/>
        </a:spcBef>
        <a:spcAft>
          <a:spcPct val="0"/>
        </a:spcAft>
        <a:buClr>
          <a:srgbClr val="414141"/>
        </a:buClr>
        <a:buSzPct val="81000"/>
        <a:buFont typeface="Gill Sans Light" charset="0"/>
        <a:buChar char="•"/>
        <a:defRPr sz="4200">
          <a:solidFill>
            <a:schemeClr val="tx1"/>
          </a:solidFill>
          <a:latin typeface="+mn-lt"/>
          <a:ea typeface="+mn-ea"/>
          <a:cs typeface="+mn-cs"/>
          <a:sym typeface="Gill Sans Light" charset="0"/>
        </a:defRPr>
      </a:lvl8pPr>
      <a:lvl9pPr marL="3657600" indent="-304800" algn="l" rtl="0" fontAlgn="base">
        <a:lnSpc>
          <a:spcPct val="120000"/>
        </a:lnSpc>
        <a:spcBef>
          <a:spcPts val="3600"/>
        </a:spcBef>
        <a:spcAft>
          <a:spcPct val="0"/>
        </a:spcAft>
        <a:buClr>
          <a:srgbClr val="414141"/>
        </a:buClr>
        <a:buSzPct val="81000"/>
        <a:buFont typeface="Gill Sans Light" charset="0"/>
        <a:buChar char="•"/>
        <a:defRPr sz="42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bwMode="auto">
          <a:xfrm>
            <a:off x="444500" y="241300"/>
            <a:ext cx="153670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ransition/>
  <p:txStyles>
    <p:titleStyle>
      <a:lvl1pPr algn="ctr" rtl="0" fontAlgn="base">
        <a:spcBef>
          <a:spcPct val="0"/>
        </a:spcBef>
        <a:spcAft>
          <a:spcPct val="0"/>
        </a:spcAft>
        <a:defRPr sz="6600">
          <a:solidFill>
            <a:schemeClr val="tx1"/>
          </a:solidFill>
          <a:latin typeface="+mj-lt"/>
          <a:ea typeface="+mj-ea"/>
          <a:cs typeface="+mj-cs"/>
          <a:sym typeface="Gill Sans Light" charset="0"/>
        </a:defRPr>
      </a:lvl1pPr>
      <a:lvl2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1pPr>
      <a:lvl2pPr marL="6858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2pPr>
      <a:lvl3pPr marL="10668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3pPr>
      <a:lvl4pPr marL="14478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4pPr>
      <a:lvl5pPr marL="18288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5pPr>
      <a:lvl6pPr marL="22860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6pPr>
      <a:lvl7pPr marL="27432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7pPr>
      <a:lvl8pPr marL="32004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8pPr>
      <a:lvl9pPr marL="36576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bwMode="auto">
          <a:xfrm>
            <a:off x="444500" y="241300"/>
            <a:ext cx="153670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txStyles>
    <p:titleStyle>
      <a:lvl1pPr algn="ctr" rtl="0" fontAlgn="base">
        <a:spcBef>
          <a:spcPct val="0"/>
        </a:spcBef>
        <a:spcAft>
          <a:spcPct val="0"/>
        </a:spcAft>
        <a:defRPr sz="6600">
          <a:solidFill>
            <a:schemeClr val="tx1"/>
          </a:solidFill>
          <a:latin typeface="+mj-lt"/>
          <a:ea typeface="+mj-ea"/>
          <a:cs typeface="+mj-cs"/>
          <a:sym typeface="Gill Sans Light" charset="0"/>
        </a:defRPr>
      </a:lvl1pPr>
      <a:lvl2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1pPr>
      <a:lvl2pPr marL="6858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2pPr>
      <a:lvl3pPr marL="10668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3pPr>
      <a:lvl4pPr marL="14478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4pPr>
      <a:lvl5pPr marL="18288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5pPr>
      <a:lvl6pPr marL="22860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6pPr>
      <a:lvl7pPr marL="27432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7pPr>
      <a:lvl8pPr marL="32004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8pPr>
      <a:lvl9pPr marL="36576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44500" y="241300"/>
            <a:ext cx="153670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2050" name="Rectangle 2"/>
          <p:cNvSpPr>
            <a:spLocks noGrp="1" noChangeArrowheads="1"/>
          </p:cNvSpPr>
          <p:nvPr>
            <p:ph type="body" idx="1"/>
          </p:nvPr>
        </p:nvSpPr>
        <p:spPr bwMode="auto">
          <a:xfrm>
            <a:off x="444500" y="2984500"/>
            <a:ext cx="15367000" cy="547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xStyles>
    <p:titleStyle>
      <a:lvl1pPr algn="ctr" rtl="0" fontAlgn="base">
        <a:spcBef>
          <a:spcPct val="0"/>
        </a:spcBef>
        <a:spcAft>
          <a:spcPct val="0"/>
        </a:spcAft>
        <a:defRPr sz="6600">
          <a:solidFill>
            <a:schemeClr val="tx1"/>
          </a:solidFill>
          <a:latin typeface="+mj-lt"/>
          <a:ea typeface="+mj-ea"/>
          <a:cs typeface="+mj-cs"/>
          <a:sym typeface="Gill Sans Light" charset="0"/>
        </a:defRPr>
      </a:lvl1pPr>
      <a:lvl2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1pPr>
      <a:lvl2pPr marL="6350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2pPr>
      <a:lvl3pPr marL="10160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3pPr>
      <a:lvl4pPr marL="13970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4pPr>
      <a:lvl5pPr marL="17780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5pPr>
      <a:lvl6pPr marL="22352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6pPr>
      <a:lvl7pPr marL="26924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7pPr>
      <a:lvl8pPr marL="31496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8pPr>
      <a:lvl9pPr marL="3606800" indent="-304800" algn="l" rtl="0" fontAlgn="base">
        <a:spcBef>
          <a:spcPts val="3600"/>
        </a:spcBef>
        <a:spcAft>
          <a:spcPct val="0"/>
        </a:spcAft>
        <a:buClr>
          <a:srgbClr val="414141"/>
        </a:buClr>
        <a:buSzPct val="81000"/>
        <a:buFont typeface="Gill Sans Light" charset="0"/>
        <a:buChar char="•"/>
        <a:defRPr sz="34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444500" y="1295400"/>
            <a:ext cx="7366000" cy="328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3074" name="Rectangle 2"/>
          <p:cNvSpPr>
            <a:spLocks noGrp="1" noChangeArrowheads="1"/>
          </p:cNvSpPr>
          <p:nvPr>
            <p:ph type="body" idx="1"/>
          </p:nvPr>
        </p:nvSpPr>
        <p:spPr bwMode="auto">
          <a:xfrm>
            <a:off x="444500" y="4572000"/>
            <a:ext cx="73660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txStyles>
    <p:titleStyle>
      <a:lvl1pPr algn="ctr" rtl="0" fontAlgn="base">
        <a:spcBef>
          <a:spcPct val="0"/>
        </a:spcBef>
        <a:spcAft>
          <a:spcPct val="0"/>
        </a:spcAft>
        <a:defRPr sz="6600">
          <a:solidFill>
            <a:srgbClr val="404140"/>
          </a:solidFill>
          <a:latin typeface="+mj-lt"/>
          <a:ea typeface="+mj-ea"/>
          <a:cs typeface="+mj-cs"/>
          <a:sym typeface="Gill Sans Light" charset="0"/>
        </a:defRPr>
      </a:lvl1pPr>
      <a:lvl2pPr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6600">
          <a:solidFill>
            <a:srgbClr val="404140"/>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400">
          <a:solidFill>
            <a:srgbClr val="404140"/>
          </a:solidFill>
          <a:latin typeface="+mn-lt"/>
          <a:ea typeface="+mn-ea"/>
          <a:cs typeface="+mn-cs"/>
          <a:sym typeface="Gill Sans Light" charset="0"/>
        </a:defRPr>
      </a:lvl1pPr>
      <a:lvl2pPr algn="ctr" rtl="0" fontAlgn="base">
        <a:spcBef>
          <a:spcPct val="0"/>
        </a:spcBef>
        <a:spcAft>
          <a:spcPct val="0"/>
        </a:spcAft>
        <a:defRPr sz="3400">
          <a:solidFill>
            <a:srgbClr val="404140"/>
          </a:solidFill>
          <a:latin typeface="+mn-lt"/>
          <a:ea typeface="+mn-ea"/>
          <a:cs typeface="+mn-cs"/>
          <a:sym typeface="Gill Sans Light" charset="0"/>
        </a:defRPr>
      </a:lvl2pPr>
      <a:lvl3pPr algn="ctr" rtl="0" fontAlgn="base">
        <a:spcBef>
          <a:spcPct val="0"/>
        </a:spcBef>
        <a:spcAft>
          <a:spcPct val="0"/>
        </a:spcAft>
        <a:defRPr sz="3400">
          <a:solidFill>
            <a:srgbClr val="404140"/>
          </a:solidFill>
          <a:latin typeface="+mn-lt"/>
          <a:ea typeface="+mn-ea"/>
          <a:cs typeface="+mn-cs"/>
          <a:sym typeface="Gill Sans Light" charset="0"/>
        </a:defRPr>
      </a:lvl3pPr>
      <a:lvl4pPr algn="ctr" rtl="0" fontAlgn="base">
        <a:spcBef>
          <a:spcPct val="0"/>
        </a:spcBef>
        <a:spcAft>
          <a:spcPct val="0"/>
        </a:spcAft>
        <a:defRPr sz="3400">
          <a:solidFill>
            <a:srgbClr val="404140"/>
          </a:solidFill>
          <a:latin typeface="+mn-lt"/>
          <a:ea typeface="+mn-ea"/>
          <a:cs typeface="+mn-cs"/>
          <a:sym typeface="Gill Sans Light" charset="0"/>
        </a:defRPr>
      </a:lvl4pPr>
      <a:lvl5pPr algn="ctr" rtl="0" fontAlgn="base">
        <a:spcBef>
          <a:spcPct val="0"/>
        </a:spcBef>
        <a:spcAft>
          <a:spcPct val="0"/>
        </a:spcAft>
        <a:defRPr sz="3400">
          <a:solidFill>
            <a:srgbClr val="404140"/>
          </a:solidFill>
          <a:latin typeface="+mn-lt"/>
          <a:ea typeface="+mn-ea"/>
          <a:cs typeface="+mn-cs"/>
          <a:sym typeface="Gill Sans Light" charset="0"/>
        </a:defRPr>
      </a:lvl5pPr>
      <a:lvl6pPr marL="457200" algn="ctr" rtl="0" fontAlgn="base">
        <a:spcBef>
          <a:spcPct val="0"/>
        </a:spcBef>
        <a:spcAft>
          <a:spcPct val="0"/>
        </a:spcAft>
        <a:defRPr sz="3400">
          <a:solidFill>
            <a:srgbClr val="404140"/>
          </a:solidFill>
          <a:latin typeface="+mn-lt"/>
          <a:ea typeface="+mn-ea"/>
          <a:cs typeface="+mn-cs"/>
          <a:sym typeface="Gill Sans Light" charset="0"/>
        </a:defRPr>
      </a:lvl6pPr>
      <a:lvl7pPr marL="914400" algn="ctr" rtl="0" fontAlgn="base">
        <a:spcBef>
          <a:spcPct val="0"/>
        </a:spcBef>
        <a:spcAft>
          <a:spcPct val="0"/>
        </a:spcAft>
        <a:defRPr sz="3400">
          <a:solidFill>
            <a:srgbClr val="404140"/>
          </a:solidFill>
          <a:latin typeface="+mn-lt"/>
          <a:ea typeface="+mn-ea"/>
          <a:cs typeface="+mn-cs"/>
          <a:sym typeface="Gill Sans Light" charset="0"/>
        </a:defRPr>
      </a:lvl7pPr>
      <a:lvl8pPr marL="1371600" algn="ctr" rtl="0" fontAlgn="base">
        <a:spcBef>
          <a:spcPct val="0"/>
        </a:spcBef>
        <a:spcAft>
          <a:spcPct val="0"/>
        </a:spcAft>
        <a:defRPr sz="3400">
          <a:solidFill>
            <a:srgbClr val="404140"/>
          </a:solidFill>
          <a:latin typeface="+mn-lt"/>
          <a:ea typeface="+mn-ea"/>
          <a:cs typeface="+mn-cs"/>
          <a:sym typeface="Gill Sans Light" charset="0"/>
        </a:defRPr>
      </a:lvl8pPr>
      <a:lvl9pPr marL="1828800" algn="ctr" rtl="0" fontAlgn="base">
        <a:spcBef>
          <a:spcPct val="0"/>
        </a:spcBef>
        <a:spcAft>
          <a:spcPct val="0"/>
        </a:spcAft>
        <a:defRPr sz="3400">
          <a:solidFill>
            <a:srgbClr val="404140"/>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444500" y="1295400"/>
            <a:ext cx="7366000" cy="328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4098" name="Rectangle 2"/>
          <p:cNvSpPr>
            <a:spLocks noGrp="1" noChangeArrowheads="1"/>
          </p:cNvSpPr>
          <p:nvPr>
            <p:ph type="body" idx="1"/>
          </p:nvPr>
        </p:nvSpPr>
        <p:spPr bwMode="auto">
          <a:xfrm>
            <a:off x="444500" y="4572000"/>
            <a:ext cx="73660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xStyles>
    <p:titleStyle>
      <a:lvl1pPr algn="ctr" rtl="0" fontAlgn="base">
        <a:spcBef>
          <a:spcPct val="0"/>
        </a:spcBef>
        <a:spcAft>
          <a:spcPct val="0"/>
        </a:spcAft>
        <a:defRPr sz="6600">
          <a:solidFill>
            <a:schemeClr val="tx1"/>
          </a:solidFill>
          <a:latin typeface="+mj-lt"/>
          <a:ea typeface="+mj-ea"/>
          <a:cs typeface="+mj-cs"/>
          <a:sym typeface="Gill Sans Light" charset="0"/>
        </a:defRPr>
      </a:lvl1pPr>
      <a:lvl2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400">
          <a:solidFill>
            <a:schemeClr val="tx1"/>
          </a:solidFill>
          <a:latin typeface="+mn-lt"/>
          <a:ea typeface="+mn-ea"/>
          <a:cs typeface="+mn-cs"/>
          <a:sym typeface="Gill Sans Light" charset="0"/>
        </a:defRPr>
      </a:lvl1pPr>
      <a:lvl2pPr algn="ctr" rtl="0" fontAlgn="base">
        <a:spcBef>
          <a:spcPct val="0"/>
        </a:spcBef>
        <a:spcAft>
          <a:spcPct val="0"/>
        </a:spcAft>
        <a:defRPr sz="3400">
          <a:solidFill>
            <a:schemeClr val="tx1"/>
          </a:solidFill>
          <a:latin typeface="+mn-lt"/>
          <a:ea typeface="+mn-ea"/>
          <a:cs typeface="+mn-cs"/>
          <a:sym typeface="Gill Sans Light" charset="0"/>
        </a:defRPr>
      </a:lvl2pPr>
      <a:lvl3pPr algn="ctr" rtl="0" fontAlgn="base">
        <a:spcBef>
          <a:spcPct val="0"/>
        </a:spcBef>
        <a:spcAft>
          <a:spcPct val="0"/>
        </a:spcAft>
        <a:defRPr sz="3400">
          <a:solidFill>
            <a:schemeClr val="tx1"/>
          </a:solidFill>
          <a:latin typeface="+mn-lt"/>
          <a:ea typeface="+mn-ea"/>
          <a:cs typeface="+mn-cs"/>
          <a:sym typeface="Gill Sans Light" charset="0"/>
        </a:defRPr>
      </a:lvl3pPr>
      <a:lvl4pPr algn="ctr" rtl="0" fontAlgn="base">
        <a:spcBef>
          <a:spcPct val="0"/>
        </a:spcBef>
        <a:spcAft>
          <a:spcPct val="0"/>
        </a:spcAft>
        <a:defRPr sz="3400">
          <a:solidFill>
            <a:schemeClr val="tx1"/>
          </a:solidFill>
          <a:latin typeface="+mn-lt"/>
          <a:ea typeface="+mn-ea"/>
          <a:cs typeface="+mn-cs"/>
          <a:sym typeface="Gill Sans Light" charset="0"/>
        </a:defRPr>
      </a:lvl4pPr>
      <a:lvl5pPr algn="ctr" rtl="0" fontAlgn="base">
        <a:spcBef>
          <a:spcPct val="0"/>
        </a:spcBef>
        <a:spcAft>
          <a:spcPct val="0"/>
        </a:spcAft>
        <a:defRPr sz="3400">
          <a:solidFill>
            <a:schemeClr val="tx1"/>
          </a:solidFill>
          <a:latin typeface="+mn-lt"/>
          <a:ea typeface="+mn-ea"/>
          <a:cs typeface="+mn-cs"/>
          <a:sym typeface="Gill Sans Light" charset="0"/>
        </a:defRPr>
      </a:lvl5pPr>
      <a:lvl6pPr marL="457200" algn="ctr" rtl="0" fontAlgn="base">
        <a:spcBef>
          <a:spcPct val="0"/>
        </a:spcBef>
        <a:spcAft>
          <a:spcPct val="0"/>
        </a:spcAft>
        <a:defRPr sz="3400">
          <a:solidFill>
            <a:schemeClr val="tx1"/>
          </a:solidFill>
          <a:latin typeface="+mn-lt"/>
          <a:ea typeface="+mn-ea"/>
          <a:cs typeface="+mn-cs"/>
          <a:sym typeface="Gill Sans Light" charset="0"/>
        </a:defRPr>
      </a:lvl6pPr>
      <a:lvl7pPr marL="914400" algn="ctr" rtl="0" fontAlgn="base">
        <a:spcBef>
          <a:spcPct val="0"/>
        </a:spcBef>
        <a:spcAft>
          <a:spcPct val="0"/>
        </a:spcAft>
        <a:defRPr sz="3400">
          <a:solidFill>
            <a:schemeClr val="tx1"/>
          </a:solidFill>
          <a:latin typeface="+mn-lt"/>
          <a:ea typeface="+mn-ea"/>
          <a:cs typeface="+mn-cs"/>
          <a:sym typeface="Gill Sans Light" charset="0"/>
        </a:defRPr>
      </a:lvl7pPr>
      <a:lvl8pPr marL="1371600" algn="ctr" rtl="0" fontAlgn="base">
        <a:spcBef>
          <a:spcPct val="0"/>
        </a:spcBef>
        <a:spcAft>
          <a:spcPct val="0"/>
        </a:spcAft>
        <a:defRPr sz="3400">
          <a:solidFill>
            <a:schemeClr val="tx1"/>
          </a:solidFill>
          <a:latin typeface="+mn-lt"/>
          <a:ea typeface="+mn-ea"/>
          <a:cs typeface="+mn-cs"/>
          <a:sym typeface="Gill Sans Light" charset="0"/>
        </a:defRPr>
      </a:lvl8pPr>
      <a:lvl9pPr marL="1828800" algn="ctr" rtl="0" fontAlgn="base">
        <a:spcBef>
          <a:spcPct val="0"/>
        </a:spcBef>
        <a:spcAft>
          <a:spcPct val="0"/>
        </a:spcAft>
        <a:defRPr sz="34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444500" y="3022600"/>
            <a:ext cx="15367000" cy="309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txStyles>
    <p:titleStyle>
      <a:lvl1pPr algn="ctr" rtl="0" fontAlgn="base">
        <a:spcBef>
          <a:spcPct val="0"/>
        </a:spcBef>
        <a:spcAft>
          <a:spcPct val="0"/>
        </a:spcAft>
        <a:defRPr sz="6600">
          <a:solidFill>
            <a:schemeClr val="tx1"/>
          </a:solidFill>
          <a:latin typeface="+mj-lt"/>
          <a:ea typeface="+mj-ea"/>
          <a:cs typeface="+mj-cs"/>
          <a:sym typeface="Gill Sans Light" charset="0"/>
        </a:defRPr>
      </a:lvl1pPr>
      <a:lvl2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400">
          <a:solidFill>
            <a:schemeClr val="tx1"/>
          </a:solidFill>
          <a:latin typeface="+mn-lt"/>
          <a:ea typeface="+mn-ea"/>
          <a:cs typeface="+mn-cs"/>
          <a:sym typeface="Gill Sans Light" charset="0"/>
        </a:defRPr>
      </a:lvl1pPr>
      <a:lvl2pPr algn="ctr" rtl="0" fontAlgn="base">
        <a:spcBef>
          <a:spcPct val="0"/>
        </a:spcBef>
        <a:spcAft>
          <a:spcPct val="0"/>
        </a:spcAft>
        <a:defRPr sz="3400">
          <a:solidFill>
            <a:schemeClr val="tx1"/>
          </a:solidFill>
          <a:latin typeface="+mn-lt"/>
          <a:ea typeface="+mn-ea"/>
          <a:cs typeface="+mn-cs"/>
          <a:sym typeface="Gill Sans Light" charset="0"/>
        </a:defRPr>
      </a:lvl2pPr>
      <a:lvl3pPr algn="ctr" rtl="0" fontAlgn="base">
        <a:spcBef>
          <a:spcPct val="0"/>
        </a:spcBef>
        <a:spcAft>
          <a:spcPct val="0"/>
        </a:spcAft>
        <a:defRPr sz="3400">
          <a:solidFill>
            <a:schemeClr val="tx1"/>
          </a:solidFill>
          <a:latin typeface="+mn-lt"/>
          <a:ea typeface="+mn-ea"/>
          <a:cs typeface="+mn-cs"/>
          <a:sym typeface="Gill Sans Light" charset="0"/>
        </a:defRPr>
      </a:lvl3pPr>
      <a:lvl4pPr algn="ctr" rtl="0" fontAlgn="base">
        <a:spcBef>
          <a:spcPct val="0"/>
        </a:spcBef>
        <a:spcAft>
          <a:spcPct val="0"/>
        </a:spcAft>
        <a:defRPr sz="3400">
          <a:solidFill>
            <a:schemeClr val="tx1"/>
          </a:solidFill>
          <a:latin typeface="+mn-lt"/>
          <a:ea typeface="+mn-ea"/>
          <a:cs typeface="+mn-cs"/>
          <a:sym typeface="Gill Sans Light" charset="0"/>
        </a:defRPr>
      </a:lvl4pPr>
      <a:lvl5pPr algn="ctr" rtl="0" fontAlgn="base">
        <a:spcBef>
          <a:spcPct val="0"/>
        </a:spcBef>
        <a:spcAft>
          <a:spcPct val="0"/>
        </a:spcAft>
        <a:defRPr sz="3400">
          <a:solidFill>
            <a:schemeClr val="tx1"/>
          </a:solidFill>
          <a:latin typeface="+mn-lt"/>
          <a:ea typeface="+mn-ea"/>
          <a:cs typeface="+mn-cs"/>
          <a:sym typeface="Gill Sans Light" charset="0"/>
        </a:defRPr>
      </a:lvl5pPr>
      <a:lvl6pPr marL="457200" algn="ctr" rtl="0" fontAlgn="base">
        <a:spcBef>
          <a:spcPct val="0"/>
        </a:spcBef>
        <a:spcAft>
          <a:spcPct val="0"/>
        </a:spcAft>
        <a:defRPr sz="3400">
          <a:solidFill>
            <a:schemeClr val="tx1"/>
          </a:solidFill>
          <a:latin typeface="+mn-lt"/>
          <a:ea typeface="+mn-ea"/>
          <a:cs typeface="+mn-cs"/>
          <a:sym typeface="Gill Sans Light" charset="0"/>
        </a:defRPr>
      </a:lvl6pPr>
      <a:lvl7pPr marL="914400" algn="ctr" rtl="0" fontAlgn="base">
        <a:spcBef>
          <a:spcPct val="0"/>
        </a:spcBef>
        <a:spcAft>
          <a:spcPct val="0"/>
        </a:spcAft>
        <a:defRPr sz="3400">
          <a:solidFill>
            <a:schemeClr val="tx1"/>
          </a:solidFill>
          <a:latin typeface="+mn-lt"/>
          <a:ea typeface="+mn-ea"/>
          <a:cs typeface="+mn-cs"/>
          <a:sym typeface="Gill Sans Light" charset="0"/>
        </a:defRPr>
      </a:lvl7pPr>
      <a:lvl8pPr marL="1371600" algn="ctr" rtl="0" fontAlgn="base">
        <a:spcBef>
          <a:spcPct val="0"/>
        </a:spcBef>
        <a:spcAft>
          <a:spcPct val="0"/>
        </a:spcAft>
        <a:defRPr sz="3400">
          <a:solidFill>
            <a:schemeClr val="tx1"/>
          </a:solidFill>
          <a:latin typeface="+mn-lt"/>
          <a:ea typeface="+mn-ea"/>
          <a:cs typeface="+mn-cs"/>
          <a:sym typeface="Gill Sans Light" charset="0"/>
        </a:defRPr>
      </a:lvl8pPr>
      <a:lvl9pPr marL="1828800" algn="ctr" rtl="0" fontAlgn="base">
        <a:spcBef>
          <a:spcPct val="0"/>
        </a:spcBef>
        <a:spcAft>
          <a:spcPct val="0"/>
        </a:spcAft>
        <a:defRPr sz="34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444500" y="6959600"/>
            <a:ext cx="15367000"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rtl="0" fontAlgn="base">
        <a:spcBef>
          <a:spcPct val="0"/>
        </a:spcBef>
        <a:spcAft>
          <a:spcPct val="0"/>
        </a:spcAft>
        <a:defRPr sz="6600">
          <a:solidFill>
            <a:schemeClr val="tx1"/>
          </a:solidFill>
          <a:latin typeface="+mj-lt"/>
          <a:ea typeface="+mj-ea"/>
          <a:cs typeface="+mj-cs"/>
          <a:sym typeface="Gill Sans Light" charset="0"/>
        </a:defRPr>
      </a:lvl1pPr>
      <a:lvl2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400">
          <a:solidFill>
            <a:schemeClr val="tx1"/>
          </a:solidFill>
          <a:latin typeface="+mn-lt"/>
          <a:ea typeface="+mn-ea"/>
          <a:cs typeface="+mn-cs"/>
          <a:sym typeface="Gill Sans Light" charset="0"/>
        </a:defRPr>
      </a:lvl1pPr>
      <a:lvl2pPr algn="ctr" rtl="0" fontAlgn="base">
        <a:spcBef>
          <a:spcPct val="0"/>
        </a:spcBef>
        <a:spcAft>
          <a:spcPct val="0"/>
        </a:spcAft>
        <a:defRPr sz="3400">
          <a:solidFill>
            <a:schemeClr val="tx1"/>
          </a:solidFill>
          <a:latin typeface="+mn-lt"/>
          <a:ea typeface="+mn-ea"/>
          <a:cs typeface="+mn-cs"/>
          <a:sym typeface="Gill Sans Light" charset="0"/>
        </a:defRPr>
      </a:lvl2pPr>
      <a:lvl3pPr algn="ctr" rtl="0" fontAlgn="base">
        <a:spcBef>
          <a:spcPct val="0"/>
        </a:spcBef>
        <a:spcAft>
          <a:spcPct val="0"/>
        </a:spcAft>
        <a:defRPr sz="3400">
          <a:solidFill>
            <a:schemeClr val="tx1"/>
          </a:solidFill>
          <a:latin typeface="+mn-lt"/>
          <a:ea typeface="+mn-ea"/>
          <a:cs typeface="+mn-cs"/>
          <a:sym typeface="Gill Sans Light" charset="0"/>
        </a:defRPr>
      </a:lvl3pPr>
      <a:lvl4pPr algn="ctr" rtl="0" fontAlgn="base">
        <a:spcBef>
          <a:spcPct val="0"/>
        </a:spcBef>
        <a:spcAft>
          <a:spcPct val="0"/>
        </a:spcAft>
        <a:defRPr sz="3400">
          <a:solidFill>
            <a:schemeClr val="tx1"/>
          </a:solidFill>
          <a:latin typeface="+mn-lt"/>
          <a:ea typeface="+mn-ea"/>
          <a:cs typeface="+mn-cs"/>
          <a:sym typeface="Gill Sans Light" charset="0"/>
        </a:defRPr>
      </a:lvl4pPr>
      <a:lvl5pPr algn="ctr" rtl="0" fontAlgn="base">
        <a:spcBef>
          <a:spcPct val="0"/>
        </a:spcBef>
        <a:spcAft>
          <a:spcPct val="0"/>
        </a:spcAft>
        <a:defRPr sz="3400">
          <a:solidFill>
            <a:schemeClr val="tx1"/>
          </a:solidFill>
          <a:latin typeface="+mn-lt"/>
          <a:ea typeface="+mn-ea"/>
          <a:cs typeface="+mn-cs"/>
          <a:sym typeface="Gill Sans Light" charset="0"/>
        </a:defRPr>
      </a:lvl5pPr>
      <a:lvl6pPr marL="457200" algn="ctr" rtl="0" fontAlgn="base">
        <a:spcBef>
          <a:spcPct val="0"/>
        </a:spcBef>
        <a:spcAft>
          <a:spcPct val="0"/>
        </a:spcAft>
        <a:defRPr sz="3400">
          <a:solidFill>
            <a:schemeClr val="tx1"/>
          </a:solidFill>
          <a:latin typeface="+mn-lt"/>
          <a:ea typeface="+mn-ea"/>
          <a:cs typeface="+mn-cs"/>
          <a:sym typeface="Gill Sans Light" charset="0"/>
        </a:defRPr>
      </a:lvl6pPr>
      <a:lvl7pPr marL="914400" algn="ctr" rtl="0" fontAlgn="base">
        <a:spcBef>
          <a:spcPct val="0"/>
        </a:spcBef>
        <a:spcAft>
          <a:spcPct val="0"/>
        </a:spcAft>
        <a:defRPr sz="3400">
          <a:solidFill>
            <a:schemeClr val="tx1"/>
          </a:solidFill>
          <a:latin typeface="+mn-lt"/>
          <a:ea typeface="+mn-ea"/>
          <a:cs typeface="+mn-cs"/>
          <a:sym typeface="Gill Sans Light" charset="0"/>
        </a:defRPr>
      </a:lvl7pPr>
      <a:lvl8pPr marL="1371600" algn="ctr" rtl="0" fontAlgn="base">
        <a:spcBef>
          <a:spcPct val="0"/>
        </a:spcBef>
        <a:spcAft>
          <a:spcPct val="0"/>
        </a:spcAft>
        <a:defRPr sz="3400">
          <a:solidFill>
            <a:schemeClr val="tx1"/>
          </a:solidFill>
          <a:latin typeface="+mn-lt"/>
          <a:ea typeface="+mn-ea"/>
          <a:cs typeface="+mn-cs"/>
          <a:sym typeface="Gill Sans Light" charset="0"/>
        </a:defRPr>
      </a:lvl8pPr>
      <a:lvl9pPr marL="1828800" algn="ctr" rtl="0" fontAlgn="base">
        <a:spcBef>
          <a:spcPct val="0"/>
        </a:spcBef>
        <a:spcAft>
          <a:spcPct val="0"/>
        </a:spcAft>
        <a:defRPr sz="34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444500" y="6959600"/>
            <a:ext cx="15367000"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xStyles>
    <p:titleStyle>
      <a:lvl1pPr algn="ctr" rtl="0" fontAlgn="base">
        <a:spcBef>
          <a:spcPct val="0"/>
        </a:spcBef>
        <a:spcAft>
          <a:spcPct val="0"/>
        </a:spcAft>
        <a:defRPr sz="6600">
          <a:solidFill>
            <a:schemeClr val="tx1"/>
          </a:solidFill>
          <a:latin typeface="+mj-lt"/>
          <a:ea typeface="+mj-ea"/>
          <a:cs typeface="+mj-cs"/>
          <a:sym typeface="Gill Sans Light" charset="0"/>
        </a:defRPr>
      </a:lvl1pPr>
      <a:lvl2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400">
          <a:solidFill>
            <a:schemeClr val="tx1"/>
          </a:solidFill>
          <a:latin typeface="+mn-lt"/>
          <a:ea typeface="+mn-ea"/>
          <a:cs typeface="+mn-cs"/>
          <a:sym typeface="Gill Sans Light" charset="0"/>
        </a:defRPr>
      </a:lvl1pPr>
      <a:lvl2pPr algn="ctr" rtl="0" fontAlgn="base">
        <a:spcBef>
          <a:spcPct val="0"/>
        </a:spcBef>
        <a:spcAft>
          <a:spcPct val="0"/>
        </a:spcAft>
        <a:defRPr sz="3400">
          <a:solidFill>
            <a:schemeClr val="tx1"/>
          </a:solidFill>
          <a:latin typeface="+mn-lt"/>
          <a:ea typeface="+mn-ea"/>
          <a:cs typeface="+mn-cs"/>
          <a:sym typeface="Gill Sans Light" charset="0"/>
        </a:defRPr>
      </a:lvl2pPr>
      <a:lvl3pPr algn="ctr" rtl="0" fontAlgn="base">
        <a:spcBef>
          <a:spcPct val="0"/>
        </a:spcBef>
        <a:spcAft>
          <a:spcPct val="0"/>
        </a:spcAft>
        <a:defRPr sz="3400">
          <a:solidFill>
            <a:schemeClr val="tx1"/>
          </a:solidFill>
          <a:latin typeface="+mn-lt"/>
          <a:ea typeface="+mn-ea"/>
          <a:cs typeface="+mn-cs"/>
          <a:sym typeface="Gill Sans Light" charset="0"/>
        </a:defRPr>
      </a:lvl3pPr>
      <a:lvl4pPr algn="ctr" rtl="0" fontAlgn="base">
        <a:spcBef>
          <a:spcPct val="0"/>
        </a:spcBef>
        <a:spcAft>
          <a:spcPct val="0"/>
        </a:spcAft>
        <a:defRPr sz="3400">
          <a:solidFill>
            <a:schemeClr val="tx1"/>
          </a:solidFill>
          <a:latin typeface="+mn-lt"/>
          <a:ea typeface="+mn-ea"/>
          <a:cs typeface="+mn-cs"/>
          <a:sym typeface="Gill Sans Light" charset="0"/>
        </a:defRPr>
      </a:lvl4pPr>
      <a:lvl5pPr algn="ctr" rtl="0" fontAlgn="base">
        <a:spcBef>
          <a:spcPct val="0"/>
        </a:spcBef>
        <a:spcAft>
          <a:spcPct val="0"/>
        </a:spcAft>
        <a:defRPr sz="3400">
          <a:solidFill>
            <a:schemeClr val="tx1"/>
          </a:solidFill>
          <a:latin typeface="+mn-lt"/>
          <a:ea typeface="+mn-ea"/>
          <a:cs typeface="+mn-cs"/>
          <a:sym typeface="Gill Sans Light" charset="0"/>
        </a:defRPr>
      </a:lvl5pPr>
      <a:lvl6pPr marL="457200" algn="ctr" rtl="0" fontAlgn="base">
        <a:spcBef>
          <a:spcPct val="0"/>
        </a:spcBef>
        <a:spcAft>
          <a:spcPct val="0"/>
        </a:spcAft>
        <a:defRPr sz="3400">
          <a:solidFill>
            <a:schemeClr val="tx1"/>
          </a:solidFill>
          <a:latin typeface="+mn-lt"/>
          <a:ea typeface="+mn-ea"/>
          <a:cs typeface="+mn-cs"/>
          <a:sym typeface="Gill Sans Light" charset="0"/>
        </a:defRPr>
      </a:lvl6pPr>
      <a:lvl7pPr marL="914400" algn="ctr" rtl="0" fontAlgn="base">
        <a:spcBef>
          <a:spcPct val="0"/>
        </a:spcBef>
        <a:spcAft>
          <a:spcPct val="0"/>
        </a:spcAft>
        <a:defRPr sz="3400">
          <a:solidFill>
            <a:schemeClr val="tx1"/>
          </a:solidFill>
          <a:latin typeface="+mn-lt"/>
          <a:ea typeface="+mn-ea"/>
          <a:cs typeface="+mn-cs"/>
          <a:sym typeface="Gill Sans Light" charset="0"/>
        </a:defRPr>
      </a:lvl7pPr>
      <a:lvl8pPr marL="1371600" algn="ctr" rtl="0" fontAlgn="base">
        <a:spcBef>
          <a:spcPct val="0"/>
        </a:spcBef>
        <a:spcAft>
          <a:spcPct val="0"/>
        </a:spcAft>
        <a:defRPr sz="3400">
          <a:solidFill>
            <a:schemeClr val="tx1"/>
          </a:solidFill>
          <a:latin typeface="+mn-lt"/>
          <a:ea typeface="+mn-ea"/>
          <a:cs typeface="+mn-cs"/>
          <a:sym typeface="Gill Sans Light" charset="0"/>
        </a:defRPr>
      </a:lvl8pPr>
      <a:lvl9pPr marL="1828800" algn="ctr" rtl="0" fontAlgn="base">
        <a:spcBef>
          <a:spcPct val="0"/>
        </a:spcBef>
        <a:spcAft>
          <a:spcPct val="0"/>
        </a:spcAft>
        <a:defRPr sz="34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444500" y="6400800"/>
            <a:ext cx="15367000"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8194" name="Rectangle 2"/>
          <p:cNvSpPr>
            <a:spLocks noGrp="1" noChangeArrowheads="1"/>
          </p:cNvSpPr>
          <p:nvPr>
            <p:ph type="body" idx="1"/>
          </p:nvPr>
        </p:nvSpPr>
        <p:spPr bwMode="auto">
          <a:xfrm>
            <a:off x="444500" y="7569200"/>
            <a:ext cx="153670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txStyles>
    <p:titleStyle>
      <a:lvl1pPr algn="ctr" rtl="0" fontAlgn="base">
        <a:spcBef>
          <a:spcPct val="0"/>
        </a:spcBef>
        <a:spcAft>
          <a:spcPct val="0"/>
        </a:spcAft>
        <a:defRPr sz="6600">
          <a:solidFill>
            <a:schemeClr val="tx1"/>
          </a:solidFill>
          <a:latin typeface="+mj-lt"/>
          <a:ea typeface="+mj-ea"/>
          <a:cs typeface="+mj-cs"/>
          <a:sym typeface="Gill Sans Light" charset="0"/>
        </a:defRPr>
      </a:lvl1pPr>
      <a:lvl2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400">
          <a:solidFill>
            <a:schemeClr val="tx1"/>
          </a:solidFill>
          <a:latin typeface="+mn-lt"/>
          <a:ea typeface="+mn-ea"/>
          <a:cs typeface="+mn-cs"/>
          <a:sym typeface="Gill Sans Light" charset="0"/>
        </a:defRPr>
      </a:lvl1pPr>
      <a:lvl2pPr algn="ctr" rtl="0" fontAlgn="base">
        <a:spcBef>
          <a:spcPct val="0"/>
        </a:spcBef>
        <a:spcAft>
          <a:spcPct val="0"/>
        </a:spcAft>
        <a:defRPr sz="3400">
          <a:solidFill>
            <a:schemeClr val="tx1"/>
          </a:solidFill>
          <a:latin typeface="+mn-lt"/>
          <a:ea typeface="+mn-ea"/>
          <a:cs typeface="+mn-cs"/>
          <a:sym typeface="Gill Sans Light" charset="0"/>
        </a:defRPr>
      </a:lvl2pPr>
      <a:lvl3pPr algn="ctr" rtl="0" fontAlgn="base">
        <a:spcBef>
          <a:spcPct val="0"/>
        </a:spcBef>
        <a:spcAft>
          <a:spcPct val="0"/>
        </a:spcAft>
        <a:defRPr sz="3400">
          <a:solidFill>
            <a:schemeClr val="tx1"/>
          </a:solidFill>
          <a:latin typeface="+mn-lt"/>
          <a:ea typeface="+mn-ea"/>
          <a:cs typeface="+mn-cs"/>
          <a:sym typeface="Gill Sans Light" charset="0"/>
        </a:defRPr>
      </a:lvl3pPr>
      <a:lvl4pPr algn="ctr" rtl="0" fontAlgn="base">
        <a:spcBef>
          <a:spcPct val="0"/>
        </a:spcBef>
        <a:spcAft>
          <a:spcPct val="0"/>
        </a:spcAft>
        <a:defRPr sz="3400">
          <a:solidFill>
            <a:schemeClr val="tx1"/>
          </a:solidFill>
          <a:latin typeface="+mn-lt"/>
          <a:ea typeface="+mn-ea"/>
          <a:cs typeface="+mn-cs"/>
          <a:sym typeface="Gill Sans Light" charset="0"/>
        </a:defRPr>
      </a:lvl4pPr>
      <a:lvl5pPr algn="ctr" rtl="0" fontAlgn="base">
        <a:spcBef>
          <a:spcPct val="0"/>
        </a:spcBef>
        <a:spcAft>
          <a:spcPct val="0"/>
        </a:spcAft>
        <a:defRPr sz="3400">
          <a:solidFill>
            <a:schemeClr val="tx1"/>
          </a:solidFill>
          <a:latin typeface="+mn-lt"/>
          <a:ea typeface="+mn-ea"/>
          <a:cs typeface="+mn-cs"/>
          <a:sym typeface="Gill Sans Light" charset="0"/>
        </a:defRPr>
      </a:lvl5pPr>
      <a:lvl6pPr marL="457200" algn="ctr" rtl="0" fontAlgn="base">
        <a:spcBef>
          <a:spcPct val="0"/>
        </a:spcBef>
        <a:spcAft>
          <a:spcPct val="0"/>
        </a:spcAft>
        <a:defRPr sz="3400">
          <a:solidFill>
            <a:schemeClr val="tx1"/>
          </a:solidFill>
          <a:latin typeface="+mn-lt"/>
          <a:ea typeface="+mn-ea"/>
          <a:cs typeface="+mn-cs"/>
          <a:sym typeface="Gill Sans Light" charset="0"/>
        </a:defRPr>
      </a:lvl6pPr>
      <a:lvl7pPr marL="914400" algn="ctr" rtl="0" fontAlgn="base">
        <a:spcBef>
          <a:spcPct val="0"/>
        </a:spcBef>
        <a:spcAft>
          <a:spcPct val="0"/>
        </a:spcAft>
        <a:defRPr sz="3400">
          <a:solidFill>
            <a:schemeClr val="tx1"/>
          </a:solidFill>
          <a:latin typeface="+mn-lt"/>
          <a:ea typeface="+mn-ea"/>
          <a:cs typeface="+mn-cs"/>
          <a:sym typeface="Gill Sans Light" charset="0"/>
        </a:defRPr>
      </a:lvl7pPr>
      <a:lvl8pPr marL="1371600" algn="ctr" rtl="0" fontAlgn="base">
        <a:spcBef>
          <a:spcPct val="0"/>
        </a:spcBef>
        <a:spcAft>
          <a:spcPct val="0"/>
        </a:spcAft>
        <a:defRPr sz="3400">
          <a:solidFill>
            <a:schemeClr val="tx1"/>
          </a:solidFill>
          <a:latin typeface="+mn-lt"/>
          <a:ea typeface="+mn-ea"/>
          <a:cs typeface="+mn-cs"/>
          <a:sym typeface="Gill Sans Light" charset="0"/>
        </a:defRPr>
      </a:lvl8pPr>
      <a:lvl9pPr marL="1828800" algn="ctr" rtl="0" fontAlgn="base">
        <a:spcBef>
          <a:spcPct val="0"/>
        </a:spcBef>
        <a:spcAft>
          <a:spcPct val="0"/>
        </a:spcAft>
        <a:defRPr sz="34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444500" y="6400800"/>
            <a:ext cx="15367000"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9218" name="Rectangle 2"/>
          <p:cNvSpPr>
            <a:spLocks noGrp="1" noChangeArrowheads="1"/>
          </p:cNvSpPr>
          <p:nvPr>
            <p:ph type="body" idx="1"/>
          </p:nvPr>
        </p:nvSpPr>
        <p:spPr bwMode="auto">
          <a:xfrm>
            <a:off x="444500" y="7569200"/>
            <a:ext cx="153670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xStyles>
    <p:titleStyle>
      <a:lvl1pPr algn="ctr" rtl="0" fontAlgn="base">
        <a:spcBef>
          <a:spcPct val="0"/>
        </a:spcBef>
        <a:spcAft>
          <a:spcPct val="0"/>
        </a:spcAft>
        <a:defRPr sz="6600">
          <a:solidFill>
            <a:schemeClr val="tx1"/>
          </a:solidFill>
          <a:latin typeface="+mj-lt"/>
          <a:ea typeface="+mj-ea"/>
          <a:cs typeface="+mj-cs"/>
          <a:sym typeface="Gill Sans Light" charset="0"/>
        </a:defRPr>
      </a:lvl1pPr>
      <a:lvl2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66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400">
          <a:solidFill>
            <a:schemeClr val="tx1"/>
          </a:solidFill>
          <a:latin typeface="+mn-lt"/>
          <a:ea typeface="+mn-ea"/>
          <a:cs typeface="+mn-cs"/>
          <a:sym typeface="Gill Sans Light" charset="0"/>
        </a:defRPr>
      </a:lvl1pPr>
      <a:lvl2pPr algn="ctr" rtl="0" fontAlgn="base">
        <a:spcBef>
          <a:spcPct val="0"/>
        </a:spcBef>
        <a:spcAft>
          <a:spcPct val="0"/>
        </a:spcAft>
        <a:defRPr sz="3400">
          <a:solidFill>
            <a:schemeClr val="tx1"/>
          </a:solidFill>
          <a:latin typeface="+mn-lt"/>
          <a:ea typeface="+mn-ea"/>
          <a:cs typeface="+mn-cs"/>
          <a:sym typeface="Gill Sans Light" charset="0"/>
        </a:defRPr>
      </a:lvl2pPr>
      <a:lvl3pPr algn="ctr" rtl="0" fontAlgn="base">
        <a:spcBef>
          <a:spcPct val="0"/>
        </a:spcBef>
        <a:spcAft>
          <a:spcPct val="0"/>
        </a:spcAft>
        <a:defRPr sz="3400">
          <a:solidFill>
            <a:schemeClr val="tx1"/>
          </a:solidFill>
          <a:latin typeface="+mn-lt"/>
          <a:ea typeface="+mn-ea"/>
          <a:cs typeface="+mn-cs"/>
          <a:sym typeface="Gill Sans Light" charset="0"/>
        </a:defRPr>
      </a:lvl3pPr>
      <a:lvl4pPr algn="ctr" rtl="0" fontAlgn="base">
        <a:spcBef>
          <a:spcPct val="0"/>
        </a:spcBef>
        <a:spcAft>
          <a:spcPct val="0"/>
        </a:spcAft>
        <a:defRPr sz="3400">
          <a:solidFill>
            <a:schemeClr val="tx1"/>
          </a:solidFill>
          <a:latin typeface="+mn-lt"/>
          <a:ea typeface="+mn-ea"/>
          <a:cs typeface="+mn-cs"/>
          <a:sym typeface="Gill Sans Light" charset="0"/>
        </a:defRPr>
      </a:lvl4pPr>
      <a:lvl5pPr algn="ctr" rtl="0" fontAlgn="base">
        <a:spcBef>
          <a:spcPct val="0"/>
        </a:spcBef>
        <a:spcAft>
          <a:spcPct val="0"/>
        </a:spcAft>
        <a:defRPr sz="3400">
          <a:solidFill>
            <a:schemeClr val="tx1"/>
          </a:solidFill>
          <a:latin typeface="+mn-lt"/>
          <a:ea typeface="+mn-ea"/>
          <a:cs typeface="+mn-cs"/>
          <a:sym typeface="Gill Sans Light" charset="0"/>
        </a:defRPr>
      </a:lvl5pPr>
      <a:lvl6pPr marL="457200" algn="ctr" rtl="0" fontAlgn="base">
        <a:spcBef>
          <a:spcPct val="0"/>
        </a:spcBef>
        <a:spcAft>
          <a:spcPct val="0"/>
        </a:spcAft>
        <a:defRPr sz="3400">
          <a:solidFill>
            <a:schemeClr val="tx1"/>
          </a:solidFill>
          <a:latin typeface="+mn-lt"/>
          <a:ea typeface="+mn-ea"/>
          <a:cs typeface="+mn-cs"/>
          <a:sym typeface="Gill Sans Light" charset="0"/>
        </a:defRPr>
      </a:lvl6pPr>
      <a:lvl7pPr marL="914400" algn="ctr" rtl="0" fontAlgn="base">
        <a:spcBef>
          <a:spcPct val="0"/>
        </a:spcBef>
        <a:spcAft>
          <a:spcPct val="0"/>
        </a:spcAft>
        <a:defRPr sz="3400">
          <a:solidFill>
            <a:schemeClr val="tx1"/>
          </a:solidFill>
          <a:latin typeface="+mn-lt"/>
          <a:ea typeface="+mn-ea"/>
          <a:cs typeface="+mn-cs"/>
          <a:sym typeface="Gill Sans Light" charset="0"/>
        </a:defRPr>
      </a:lvl7pPr>
      <a:lvl8pPr marL="1371600" algn="ctr" rtl="0" fontAlgn="base">
        <a:spcBef>
          <a:spcPct val="0"/>
        </a:spcBef>
        <a:spcAft>
          <a:spcPct val="0"/>
        </a:spcAft>
        <a:defRPr sz="3400">
          <a:solidFill>
            <a:schemeClr val="tx1"/>
          </a:solidFill>
          <a:latin typeface="+mn-lt"/>
          <a:ea typeface="+mn-ea"/>
          <a:cs typeface="+mn-cs"/>
          <a:sym typeface="Gill Sans Light" charset="0"/>
        </a:defRPr>
      </a:lvl8pPr>
      <a:lvl9pPr marL="1828800" algn="ctr" rtl="0" fontAlgn="base">
        <a:spcBef>
          <a:spcPct val="0"/>
        </a:spcBef>
        <a:spcAft>
          <a:spcPct val="0"/>
        </a:spcAft>
        <a:defRPr sz="34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body" idx="1"/>
          </p:nvPr>
        </p:nvSpPr>
        <p:spPr>
          <a:xfrm>
            <a:off x="393700" y="254000"/>
            <a:ext cx="3098800" cy="825500"/>
          </a:xfrm>
          <a:ln/>
        </p:spPr>
        <p:txBody>
          <a:bodyPr/>
          <a:lstStyle/>
          <a:p>
            <a:r>
              <a:rPr lang="en-US" u="sng">
                <a:latin typeface="Gill Sans MT" pitchFamily="34" charset="0"/>
                <a:ea typeface="Dotum" pitchFamily="34" charset="-127"/>
              </a:rPr>
              <a:t>Existing Views</a:t>
            </a:r>
          </a:p>
        </p:txBody>
      </p:sp>
      <p:sp>
        <p:nvSpPr>
          <p:cNvPr id="19458" name="Rectangle 2"/>
          <p:cNvSpPr>
            <a:spLocks/>
          </p:cNvSpPr>
          <p:nvPr/>
        </p:nvSpPr>
        <p:spPr bwMode="auto">
          <a:xfrm>
            <a:off x="1036638" y="1073150"/>
            <a:ext cx="10139362"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l">
              <a:spcBef>
                <a:spcPts val="2100"/>
              </a:spcBef>
              <a:buSzPct val="125000"/>
              <a:buFont typeface="Gill Sans Light" charset="0"/>
              <a:buChar char="•"/>
              <a:tabLst>
                <a:tab pos="0" algn="l"/>
                <a:tab pos="0" algn="l"/>
              </a:tabLst>
            </a:pPr>
            <a:r>
              <a:rPr lang="en-US" sz="3400" dirty="0">
                <a:solidFill>
                  <a:schemeClr val="tx1"/>
                </a:solidFill>
                <a:latin typeface="Gill Sans MT" pitchFamily="34" charset="0"/>
                <a:ea typeface="Dotum" pitchFamily="34" charset="-127"/>
                <a:cs typeface="Gill Sans Light" charset="0"/>
              </a:rPr>
              <a:t>Little to no patient involvement</a:t>
            </a:r>
          </a:p>
          <a:p>
            <a:pPr algn="l">
              <a:spcBef>
                <a:spcPts val="2100"/>
              </a:spcBef>
              <a:buSzPct val="125000"/>
              <a:buFont typeface="Gill Sans Light" charset="0"/>
              <a:buChar char="•"/>
              <a:tabLst>
                <a:tab pos="0" algn="l"/>
                <a:tab pos="0" algn="l"/>
                <a:tab pos="3429000" algn="l"/>
              </a:tabLst>
            </a:pPr>
            <a:r>
              <a:rPr lang="en-US" sz="3400" dirty="0">
                <a:solidFill>
                  <a:schemeClr val="tx1"/>
                </a:solidFill>
                <a:latin typeface="Gill Sans MT" pitchFamily="34" charset="0"/>
                <a:ea typeface="Dotum" pitchFamily="34" charset="-127"/>
                <a:cs typeface="Gill Sans Light" charset="0"/>
              </a:rPr>
              <a:t>“what shall be done </a:t>
            </a:r>
            <a:r>
              <a:rPr lang="en-US" sz="3400" i="1" dirty="0">
                <a:solidFill>
                  <a:srgbClr val="D90B00"/>
                </a:solidFill>
                <a:latin typeface="Gill Sans MT" pitchFamily="34" charset="0"/>
                <a:ea typeface="Dotum" pitchFamily="34" charset="-127"/>
                <a:cs typeface="Gill Sans Light" charset="0"/>
              </a:rPr>
              <a:t>for</a:t>
            </a:r>
            <a:r>
              <a:rPr lang="en-US" sz="3400" i="1" dirty="0">
                <a:solidFill>
                  <a:schemeClr val="tx1"/>
                </a:solidFill>
                <a:latin typeface="Gill Sans MT" pitchFamily="34" charset="0"/>
                <a:ea typeface="Dotum" pitchFamily="34" charset="-127"/>
                <a:cs typeface="Gill Sans Light" charset="0"/>
              </a:rPr>
              <a:t> </a:t>
            </a:r>
            <a:r>
              <a:rPr lang="en-US" sz="3400" dirty="0">
                <a:solidFill>
                  <a:schemeClr val="tx1"/>
                </a:solidFill>
                <a:latin typeface="Gill Sans MT" pitchFamily="34" charset="0"/>
                <a:ea typeface="Dotum" pitchFamily="34" charset="-127"/>
                <a:cs typeface="Gill Sans Light" charset="0"/>
              </a:rPr>
              <a:t>and </a:t>
            </a:r>
            <a:r>
              <a:rPr lang="en-US" sz="3400" i="1" dirty="0">
                <a:solidFill>
                  <a:srgbClr val="D90B00"/>
                </a:solidFill>
                <a:latin typeface="Gill Sans MT" pitchFamily="34" charset="0"/>
                <a:ea typeface="Dotum" pitchFamily="34" charset="-127"/>
                <a:cs typeface="Gill Sans Light" charset="0"/>
              </a:rPr>
              <a:t>to</a:t>
            </a:r>
            <a:r>
              <a:rPr lang="en-US" sz="3400" i="1" dirty="0">
                <a:solidFill>
                  <a:schemeClr val="tx1"/>
                </a:solidFill>
                <a:latin typeface="Gill Sans MT" pitchFamily="34" charset="0"/>
                <a:ea typeface="Dotum" pitchFamily="34" charset="-127"/>
                <a:cs typeface="Gill Sans Light" charset="0"/>
              </a:rPr>
              <a:t> </a:t>
            </a:r>
            <a:r>
              <a:rPr lang="en-US" sz="3400" dirty="0">
                <a:solidFill>
                  <a:schemeClr val="tx1"/>
                </a:solidFill>
                <a:latin typeface="Gill Sans MT" pitchFamily="34" charset="0"/>
                <a:ea typeface="Dotum" pitchFamily="34" charset="-127"/>
                <a:cs typeface="Gill Sans Light" charset="0"/>
              </a:rPr>
              <a:t>him, but rarely, </a:t>
            </a:r>
            <a:r>
              <a:rPr lang="en-US" sz="3400" i="1" dirty="0">
                <a:solidFill>
                  <a:srgbClr val="D90B00"/>
                </a:solidFill>
                <a:latin typeface="Gill Sans MT" pitchFamily="34" charset="0"/>
                <a:ea typeface="Dotum" pitchFamily="34" charset="-127"/>
                <a:cs typeface="Gill Sans Light" charset="0"/>
              </a:rPr>
              <a:t>with</a:t>
            </a:r>
            <a:r>
              <a:rPr lang="en-US" sz="3400" i="1" dirty="0">
                <a:solidFill>
                  <a:schemeClr val="tx1"/>
                </a:solidFill>
                <a:latin typeface="Gill Sans MT" pitchFamily="34" charset="0"/>
                <a:ea typeface="Dotum" pitchFamily="34" charset="-127"/>
                <a:cs typeface="Gill Sans Light" charset="0"/>
              </a:rPr>
              <a:t> </a:t>
            </a:r>
            <a:r>
              <a:rPr lang="en-US" sz="3400" dirty="0">
                <a:solidFill>
                  <a:schemeClr val="tx1"/>
                </a:solidFill>
                <a:latin typeface="Gill Sans MT" pitchFamily="34" charset="0"/>
                <a:ea typeface="Dotum" pitchFamily="34" charset="-127"/>
                <a:cs typeface="Gill Sans Light" charset="0"/>
              </a:rPr>
              <a:t>him”  </a:t>
            </a:r>
            <a:r>
              <a:rPr lang="en-US" sz="3400" dirty="0" smtClean="0">
                <a:solidFill>
                  <a:schemeClr val="tx1"/>
                </a:solidFill>
                <a:latin typeface="Gill Sans MT" pitchFamily="34" charset="0"/>
                <a:ea typeface="Dotum" pitchFamily="34" charset="-127"/>
                <a:cs typeface="Gill Sans Light" charset="0"/>
              </a:rPr>
              <a:t>   			</a:t>
            </a:r>
            <a:r>
              <a:rPr lang="en-US" sz="1900" dirty="0" smtClean="0">
                <a:solidFill>
                  <a:srgbClr val="2B4714"/>
                </a:solidFill>
                <a:latin typeface="Gill Sans MT" pitchFamily="34" charset="0"/>
                <a:ea typeface="Dotum" pitchFamily="34" charset="-127"/>
                <a:cs typeface="Gill Sans Light" charset="0"/>
              </a:rPr>
              <a:t>Barbara </a:t>
            </a:r>
            <a:r>
              <a:rPr lang="en-US" sz="1900" dirty="0">
                <a:solidFill>
                  <a:srgbClr val="2B4714"/>
                </a:solidFill>
                <a:latin typeface="Gill Sans MT" pitchFamily="34" charset="0"/>
                <a:ea typeface="Dotum" pitchFamily="34" charset="-127"/>
                <a:cs typeface="Gill Sans Light" charset="0"/>
              </a:rPr>
              <a:t>G. Schutt</a:t>
            </a:r>
            <a:r>
              <a:rPr lang="en-US" sz="3400" dirty="0">
                <a:solidFill>
                  <a:srgbClr val="3F691E"/>
                </a:solidFill>
                <a:latin typeface="Gill Sans MT" pitchFamily="34" charset="0"/>
                <a:ea typeface="Dotum" pitchFamily="34" charset="-127"/>
                <a:cs typeface="Gill Sans Light" charset="0"/>
              </a:rPr>
              <a:t> </a:t>
            </a:r>
          </a:p>
          <a:p>
            <a:pPr algn="l">
              <a:lnSpc>
                <a:spcPct val="60000"/>
              </a:lnSpc>
              <a:spcBef>
                <a:spcPts val="2100"/>
              </a:spcBef>
              <a:buClr>
                <a:srgbClr val="4D4D4D"/>
              </a:buClr>
              <a:buSzPct val="125000"/>
              <a:buFont typeface="Gill Sans Light" charset="0"/>
              <a:buChar char="•"/>
              <a:tabLst>
                <a:tab pos="0" algn="l"/>
                <a:tab pos="0" algn="l"/>
              </a:tabLst>
            </a:pPr>
            <a:r>
              <a:rPr lang="en-US" sz="3400" dirty="0">
                <a:solidFill>
                  <a:srgbClr val="4D4D4D"/>
                </a:solidFill>
                <a:latin typeface="Gill Sans MT" pitchFamily="34" charset="0"/>
                <a:ea typeface="Dotum" pitchFamily="34" charset="-127"/>
                <a:cs typeface="Gill Sans Light" charset="0"/>
              </a:rPr>
              <a:t>Authoritarian Attitude </a:t>
            </a:r>
          </a:p>
        </p:txBody>
      </p:sp>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64937" y="1593850"/>
            <a:ext cx="4116387" cy="4978400"/>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9460" name="Rectangle 4"/>
          <p:cNvSpPr>
            <a:spLocks/>
          </p:cNvSpPr>
          <p:nvPr/>
        </p:nvSpPr>
        <p:spPr bwMode="auto">
          <a:xfrm>
            <a:off x="393700" y="3670300"/>
            <a:ext cx="3098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3400" u="sng">
                <a:solidFill>
                  <a:schemeClr val="tx1"/>
                </a:solidFill>
                <a:latin typeface="Gill Sans MT" pitchFamily="34" charset="0"/>
                <a:ea typeface="Dotum" pitchFamily="34" charset="-127"/>
                <a:cs typeface="Gill Sans Light" charset="0"/>
              </a:rPr>
              <a:t>Orlando’s Views</a:t>
            </a:r>
          </a:p>
        </p:txBody>
      </p:sp>
      <p:sp>
        <p:nvSpPr>
          <p:cNvPr id="19461" name="Rectangle 5"/>
          <p:cNvSpPr>
            <a:spLocks/>
          </p:cNvSpPr>
          <p:nvPr/>
        </p:nvSpPr>
        <p:spPr bwMode="auto">
          <a:xfrm>
            <a:off x="1701800" y="4572000"/>
            <a:ext cx="6832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nSpc>
                <a:spcPct val="70000"/>
              </a:lnSpc>
            </a:pPr>
            <a:r>
              <a:rPr lang="en-US" sz="3000" i="1">
                <a:solidFill>
                  <a:schemeClr val="tx1"/>
                </a:solidFill>
                <a:latin typeface="Gill Sans MT" pitchFamily="34" charset="0"/>
                <a:ea typeface="Dotum" pitchFamily="34" charset="-127"/>
                <a:cs typeface="Gill Sans Light" charset="0"/>
              </a:rPr>
              <a:t>Art and Science of medicine practice</a:t>
            </a:r>
          </a:p>
          <a:p>
            <a:pPr>
              <a:lnSpc>
                <a:spcPct val="70000"/>
              </a:lnSpc>
            </a:pPr>
            <a:r>
              <a:rPr lang="en-US" sz="7300" i="1">
                <a:solidFill>
                  <a:srgbClr val="D90B00"/>
                </a:solidFill>
                <a:latin typeface="Gill Sans MT" pitchFamily="34" charset="0"/>
                <a:ea typeface="Dotum" pitchFamily="34" charset="-127"/>
                <a:cs typeface="Gill Sans Light" charset="0"/>
              </a:rPr>
              <a:t>+</a:t>
            </a:r>
          </a:p>
          <a:p>
            <a:pPr>
              <a:lnSpc>
                <a:spcPct val="70000"/>
              </a:lnSpc>
            </a:pPr>
            <a:r>
              <a:rPr lang="en-US" sz="3000" i="1">
                <a:solidFill>
                  <a:schemeClr val="tx1"/>
                </a:solidFill>
                <a:latin typeface="Gill Sans MT" pitchFamily="34" charset="0"/>
                <a:ea typeface="Dotum" pitchFamily="34" charset="-127"/>
                <a:cs typeface="Gill Sans Light" charset="0"/>
              </a:rPr>
              <a:t>Nursing Responsibility</a:t>
            </a:r>
          </a:p>
        </p:txBody>
      </p:sp>
      <p:sp>
        <p:nvSpPr>
          <p:cNvPr id="19462" name="Rectangle 6"/>
          <p:cNvSpPr>
            <a:spLocks/>
          </p:cNvSpPr>
          <p:nvPr/>
        </p:nvSpPr>
        <p:spPr bwMode="auto">
          <a:xfrm>
            <a:off x="1041400" y="6324600"/>
            <a:ext cx="96266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l">
              <a:spcBef>
                <a:spcPts val="2100"/>
              </a:spcBef>
              <a:buSzPct val="125000"/>
              <a:buFont typeface="Gill Sans Light" charset="0"/>
              <a:buChar char="•"/>
              <a:tabLst>
                <a:tab pos="0" algn="l"/>
                <a:tab pos="0" algn="l"/>
              </a:tabLst>
            </a:pPr>
            <a:r>
              <a:rPr lang="en-US" sz="3400" dirty="0">
                <a:solidFill>
                  <a:schemeClr val="tx1"/>
                </a:solidFill>
                <a:latin typeface="Gill Sans MT" pitchFamily="34" charset="0"/>
                <a:ea typeface="Dotum" pitchFamily="34" charset="-127"/>
                <a:cs typeface="Gill Sans Light" charset="0"/>
              </a:rPr>
              <a:t>Patient needs must be met</a:t>
            </a:r>
          </a:p>
          <a:p>
            <a:pPr algn="l">
              <a:spcBef>
                <a:spcPts val="2100"/>
              </a:spcBef>
              <a:buClr>
                <a:srgbClr val="4D4D4D"/>
              </a:buClr>
              <a:buSzPct val="125000"/>
              <a:buFont typeface="Gill Sans Light" charset="0"/>
              <a:buChar char="•"/>
              <a:tabLst>
                <a:tab pos="0" algn="l"/>
                <a:tab pos="0" algn="l"/>
              </a:tabLst>
            </a:pPr>
            <a:r>
              <a:rPr lang="en-US" sz="3400" dirty="0">
                <a:solidFill>
                  <a:srgbClr val="4D4D4D"/>
                </a:solidFill>
                <a:latin typeface="Gill Sans MT" pitchFamily="34" charset="0"/>
                <a:ea typeface="Dotum" pitchFamily="34" charset="-127"/>
                <a:cs typeface="Gill Sans Light" charset="0"/>
              </a:rPr>
              <a:t>Patient is involved in recovery and rehabilitation</a:t>
            </a:r>
          </a:p>
          <a:p>
            <a:pPr algn="l">
              <a:spcBef>
                <a:spcPts val="2100"/>
              </a:spcBef>
              <a:buClr>
                <a:srgbClr val="4D4D4D"/>
              </a:buClr>
              <a:buSzPct val="125000"/>
              <a:buFont typeface="Gill Sans Light" charset="0"/>
              <a:buChar char="•"/>
              <a:tabLst>
                <a:tab pos="0" algn="l"/>
                <a:tab pos="0" algn="l"/>
              </a:tabLst>
            </a:pPr>
            <a:r>
              <a:rPr lang="en-US" sz="3400" dirty="0">
                <a:solidFill>
                  <a:srgbClr val="4D4D4D"/>
                </a:solidFill>
                <a:latin typeface="Gill Sans MT" pitchFamily="34" charset="0"/>
                <a:ea typeface="Dotum" pitchFamily="34" charset="-127"/>
                <a:cs typeface="Gill Sans Light" charset="0"/>
              </a:rPr>
              <a:t>Nurse-Patient relationship must exist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body" idx="1"/>
          </p:nvPr>
        </p:nvSpPr>
        <p:spPr>
          <a:xfrm>
            <a:off x="393700" y="254000"/>
            <a:ext cx="4953000" cy="825500"/>
          </a:xfrm>
          <a:ln/>
        </p:spPr>
        <p:txBody>
          <a:bodyPr/>
          <a:lstStyle/>
          <a:p>
            <a:r>
              <a:rPr lang="en-US" u="sng">
                <a:latin typeface="Gill Sans MT" pitchFamily="34" charset="0"/>
              </a:rPr>
              <a:t>Development of  Theory</a:t>
            </a:r>
          </a:p>
        </p:txBody>
      </p:sp>
      <p:sp>
        <p:nvSpPr>
          <p:cNvPr id="22530" name="Rectangle 2"/>
          <p:cNvSpPr>
            <a:spLocks/>
          </p:cNvSpPr>
          <p:nvPr/>
        </p:nvSpPr>
        <p:spPr bwMode="auto">
          <a:xfrm>
            <a:off x="388938" y="2012950"/>
            <a:ext cx="9453562" cy="598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l">
              <a:spcBef>
                <a:spcPts val="4400"/>
              </a:spcBef>
              <a:buSzPct val="125000"/>
              <a:buFont typeface="Gill Sans Light" charset="0"/>
              <a:buChar char="•"/>
            </a:pPr>
            <a:r>
              <a:rPr lang="en-US" sz="3600" dirty="0">
                <a:solidFill>
                  <a:schemeClr val="tx1"/>
                </a:solidFill>
                <a:latin typeface="Gill Sans MT" pitchFamily="34" charset="0"/>
                <a:ea typeface="Gill Sans Light" charset="0"/>
                <a:cs typeface="Gill Sans Light" charset="0"/>
              </a:rPr>
              <a:t>Integration of Mental Health Concepts in a Basic Nursing Curriculum</a:t>
            </a:r>
          </a:p>
          <a:p>
            <a:pPr algn="l">
              <a:spcBef>
                <a:spcPts val="4400"/>
              </a:spcBef>
              <a:buSzPct val="125000"/>
              <a:buFont typeface="Gill Sans Light" charset="0"/>
              <a:buChar char="•"/>
            </a:pPr>
            <a:r>
              <a:rPr lang="en-US" sz="3600" dirty="0">
                <a:solidFill>
                  <a:schemeClr val="tx1"/>
                </a:solidFill>
                <a:latin typeface="Gill Sans MT" pitchFamily="34" charset="0"/>
                <a:ea typeface="Gill Sans Light" charset="0"/>
                <a:cs typeface="Gill Sans Light" charset="0"/>
              </a:rPr>
              <a:t>Nursing </a:t>
            </a:r>
            <a:r>
              <a:rPr lang="en-US" sz="3600" dirty="0">
                <a:solidFill>
                  <a:srgbClr val="D90B00"/>
                </a:solidFill>
                <a:latin typeface="Gill Sans MT" pitchFamily="34" charset="0"/>
                <a:ea typeface="Gill Sans Light" charset="0"/>
                <a:cs typeface="Gill Sans Light" charset="0"/>
              </a:rPr>
              <a:t>action</a:t>
            </a:r>
            <a:r>
              <a:rPr lang="en-US" sz="3600" dirty="0">
                <a:solidFill>
                  <a:schemeClr val="tx1"/>
                </a:solidFill>
                <a:latin typeface="Gill Sans MT" pitchFamily="34" charset="0"/>
                <a:ea typeface="Gill Sans Light" charset="0"/>
                <a:cs typeface="Gill Sans Light" charset="0"/>
              </a:rPr>
              <a:t> and </a:t>
            </a:r>
            <a:r>
              <a:rPr lang="en-US" sz="3600" dirty="0">
                <a:solidFill>
                  <a:srgbClr val="D90B00"/>
                </a:solidFill>
                <a:latin typeface="Gill Sans MT" pitchFamily="34" charset="0"/>
                <a:ea typeface="Gill Sans Light" charset="0"/>
                <a:cs typeface="Gill Sans Light" charset="0"/>
              </a:rPr>
              <a:t>Patient</a:t>
            </a:r>
            <a:r>
              <a:rPr lang="en-US" sz="3600" dirty="0">
                <a:solidFill>
                  <a:schemeClr val="tx1"/>
                </a:solidFill>
                <a:latin typeface="Gill Sans MT" pitchFamily="34" charset="0"/>
                <a:ea typeface="Gill Sans Light" charset="0"/>
                <a:cs typeface="Gill Sans Light" charset="0"/>
              </a:rPr>
              <a:t> needs</a:t>
            </a:r>
          </a:p>
          <a:p>
            <a:pPr algn="l">
              <a:spcBef>
                <a:spcPts val="4400"/>
              </a:spcBef>
              <a:buSzPct val="125000"/>
              <a:buFont typeface="Gill Sans Light" charset="0"/>
              <a:buChar char="•"/>
            </a:pPr>
            <a:r>
              <a:rPr lang="en-US" sz="3600" dirty="0">
                <a:solidFill>
                  <a:schemeClr val="tx1"/>
                </a:solidFill>
                <a:latin typeface="Gill Sans MT" pitchFamily="34" charset="0"/>
                <a:ea typeface="Gill Sans Light" charset="0"/>
                <a:cs typeface="Gill Sans Light" charset="0"/>
              </a:rPr>
              <a:t>The Dynamic Nurse - Patient Relationship </a:t>
            </a:r>
            <a:r>
              <a:rPr lang="en-US" sz="3600" dirty="0" smtClean="0">
                <a:solidFill>
                  <a:schemeClr val="tx1"/>
                </a:solidFill>
                <a:latin typeface="Gill Sans MT" pitchFamily="34" charset="0"/>
                <a:ea typeface="Gill Sans Light" charset="0"/>
                <a:cs typeface="Gill Sans Light" charset="0"/>
              </a:rPr>
              <a:t>								</a:t>
            </a:r>
            <a:r>
              <a:rPr lang="en-US" sz="3200" dirty="0" smtClean="0">
                <a:solidFill>
                  <a:srgbClr val="558E28"/>
                </a:solidFill>
                <a:latin typeface="Gill Sans MT" pitchFamily="34" charset="0"/>
                <a:ea typeface="Gill Sans Light" charset="0"/>
                <a:cs typeface="Gill Sans Light" charset="0"/>
              </a:rPr>
              <a:t>1962</a:t>
            </a:r>
            <a:endParaRPr lang="en-US" sz="3600" dirty="0">
              <a:solidFill>
                <a:schemeClr val="tx1"/>
              </a:solidFill>
              <a:latin typeface="Gill Sans MT" pitchFamily="34" charset="0"/>
              <a:ea typeface="Gill Sans Light" charset="0"/>
              <a:cs typeface="Gill Sans Light" charset="0"/>
            </a:endParaRPr>
          </a:p>
          <a:p>
            <a:pPr algn="l">
              <a:spcBef>
                <a:spcPts val="3300"/>
              </a:spcBef>
              <a:buSzPct val="125000"/>
              <a:buFont typeface="Gill Sans Light" charset="0"/>
              <a:buChar char="•"/>
            </a:pPr>
            <a:r>
              <a:rPr lang="en-US" sz="3600" dirty="0">
                <a:solidFill>
                  <a:schemeClr val="tx1"/>
                </a:solidFill>
                <a:latin typeface="Gill Sans MT" pitchFamily="34" charset="0"/>
                <a:ea typeface="Gill Sans Light" charset="0"/>
                <a:cs typeface="Gill Sans Light" charset="0"/>
              </a:rPr>
              <a:t>The Discipline and Teaching of Nursing Process </a:t>
            </a:r>
            <a:r>
              <a:rPr lang="en-US" sz="3600" dirty="0" smtClean="0">
                <a:solidFill>
                  <a:schemeClr val="tx1"/>
                </a:solidFill>
                <a:latin typeface="Gill Sans MT" pitchFamily="34" charset="0"/>
                <a:ea typeface="Gill Sans Light" charset="0"/>
                <a:cs typeface="Gill Sans Light" charset="0"/>
              </a:rPr>
              <a:t>							</a:t>
            </a:r>
            <a:r>
              <a:rPr lang="en-US" sz="3200" dirty="0" smtClean="0">
                <a:solidFill>
                  <a:srgbClr val="558E28"/>
                </a:solidFill>
                <a:latin typeface="Gill Sans MT" pitchFamily="34" charset="0"/>
                <a:ea typeface="Gill Sans Light" charset="0"/>
                <a:cs typeface="Gill Sans Light" charset="0"/>
              </a:rPr>
              <a:t>1972</a:t>
            </a:r>
            <a:endParaRPr lang="en-US" sz="3200" dirty="0">
              <a:solidFill>
                <a:srgbClr val="558E28"/>
              </a:solidFill>
              <a:latin typeface="Gill Sans MT" pitchFamily="34" charset="0"/>
              <a:ea typeface="Gill Sans Light" charset="0"/>
              <a:cs typeface="Gill Sans Light" charset="0"/>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0" y="1574800"/>
            <a:ext cx="5334000" cy="5422900"/>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body" idx="1"/>
          </p:nvPr>
        </p:nvSpPr>
        <p:spPr>
          <a:xfrm>
            <a:off x="444500" y="457200"/>
            <a:ext cx="15367000" cy="8407400"/>
          </a:xfrm>
          <a:ln/>
        </p:spPr>
        <p:txBody>
          <a:bodyPr/>
          <a:lstStyle/>
          <a:p>
            <a:pPr marL="1292225" indent="-1138238">
              <a:lnSpc>
                <a:spcPct val="200000"/>
              </a:lnSpc>
              <a:tabLst>
                <a:tab pos="1292225" algn="l"/>
                <a:tab pos="1292225" algn="l"/>
                <a:tab pos="1292225" algn="l"/>
                <a:tab pos="1292225" algn="l"/>
                <a:tab pos="1292225" algn="l"/>
                <a:tab pos="1292225" algn="l"/>
                <a:tab pos="1292225" algn="l"/>
                <a:tab pos="1292225" algn="l"/>
              </a:tabLst>
            </a:pPr>
            <a:r>
              <a:rPr lang="en-US" sz="2400" dirty="0">
                <a:latin typeface="Gill Sans MT" pitchFamily="34" charset="0"/>
              </a:rPr>
              <a:t>References</a:t>
            </a:r>
          </a:p>
          <a:p>
            <a:pPr marL="1292225" indent="-1138238" algn="l">
              <a:lnSpc>
                <a:spcPct val="200000"/>
              </a:lnSpc>
              <a:tabLst>
                <a:tab pos="1292225" algn="l"/>
                <a:tab pos="1292225" algn="l"/>
                <a:tab pos="1292225" algn="l"/>
                <a:tab pos="1292225" algn="l"/>
                <a:tab pos="1292225" algn="l"/>
                <a:tab pos="1292225" algn="l"/>
                <a:tab pos="1292225" algn="l"/>
                <a:tab pos="1292225" algn="l"/>
              </a:tabLst>
            </a:pPr>
            <a:r>
              <a:rPr lang="en-US" sz="2400" dirty="0">
                <a:latin typeface="Gill Sans MT" pitchFamily="34" charset="0"/>
              </a:rPr>
              <a:t>Orlando, I.J. (1961). </a:t>
            </a:r>
            <a:r>
              <a:rPr lang="en-US" sz="2400" i="1" dirty="0">
                <a:latin typeface="Gill Sans MT" pitchFamily="34" charset="0"/>
              </a:rPr>
              <a:t>The dynamic nurse-patient relationship: Function, process and principles</a:t>
            </a:r>
            <a:r>
              <a:rPr lang="en-US" sz="2400" dirty="0">
                <a:latin typeface="Gill Sans MT" pitchFamily="34" charset="0"/>
              </a:rPr>
              <a:t>. New York: G. P. Putman.</a:t>
            </a:r>
          </a:p>
          <a:p>
            <a:pPr marL="1292225" indent="-1138238" algn="l">
              <a:lnSpc>
                <a:spcPct val="200000"/>
              </a:lnSpc>
              <a:tabLst>
                <a:tab pos="1292225" algn="l"/>
                <a:tab pos="1292225" algn="l"/>
                <a:tab pos="1292225" algn="l"/>
                <a:tab pos="1292225" algn="l"/>
                <a:tab pos="1292225" algn="l"/>
                <a:tab pos="1292225" algn="l"/>
                <a:tab pos="1292225" algn="l"/>
                <a:tab pos="1292225" algn="l"/>
              </a:tabLst>
            </a:pPr>
            <a:r>
              <a:rPr lang="en-US" sz="2400" dirty="0">
                <a:latin typeface="Gill Sans MT" pitchFamily="34" charset="0"/>
              </a:rPr>
              <a:t>Orlando, I. J. (1963). The meaning and purpose of nursing. </a:t>
            </a:r>
            <a:r>
              <a:rPr lang="en-US" sz="2400" i="1" dirty="0">
                <a:latin typeface="Gill Sans MT" pitchFamily="34" charset="0"/>
              </a:rPr>
              <a:t>The American Journal of Nursing, 66</a:t>
            </a:r>
            <a:r>
              <a:rPr lang="en-US" sz="2400" dirty="0">
                <a:latin typeface="Gill Sans MT" pitchFamily="34" charset="0"/>
              </a:rPr>
              <a:t>(8), 59.</a:t>
            </a:r>
          </a:p>
          <a:p>
            <a:pPr marL="1292225" indent="-1138238" algn="l">
              <a:lnSpc>
                <a:spcPct val="200000"/>
              </a:lnSpc>
              <a:tabLst>
                <a:tab pos="1292225" algn="l"/>
                <a:tab pos="1292225" algn="l"/>
                <a:tab pos="1292225" algn="l"/>
                <a:tab pos="1292225" algn="l"/>
                <a:tab pos="1292225" algn="l"/>
                <a:tab pos="1292225" algn="l"/>
                <a:tab pos="1292225" algn="l"/>
                <a:tab pos="1292225" algn="l"/>
              </a:tabLst>
            </a:pPr>
            <a:r>
              <a:rPr lang="en-US" sz="2400" dirty="0">
                <a:latin typeface="Gill Sans MT" pitchFamily="34" charset="0"/>
              </a:rPr>
              <a:t>Orlando, I.J. (1972). </a:t>
            </a:r>
            <a:r>
              <a:rPr lang="en-US" sz="2400" i="1" dirty="0">
                <a:latin typeface="Gill Sans MT" pitchFamily="34" charset="0"/>
              </a:rPr>
              <a:t>The discipline and teaching of nursing process: An evaluative Study</a:t>
            </a:r>
            <a:r>
              <a:rPr lang="en-US" sz="2400" dirty="0">
                <a:latin typeface="Gill Sans MT" pitchFamily="34" charset="0"/>
              </a:rPr>
              <a:t>. New York: G. P. Putman.</a:t>
            </a:r>
          </a:p>
          <a:p>
            <a:pPr marL="1292225" indent="-1138238" algn="l">
              <a:lnSpc>
                <a:spcPct val="200000"/>
              </a:lnSpc>
              <a:tabLst>
                <a:tab pos="1292225" algn="l"/>
                <a:tab pos="1292225" algn="l"/>
                <a:tab pos="1292225" algn="l"/>
                <a:tab pos="1292225" algn="l"/>
                <a:tab pos="1292225" algn="l"/>
                <a:tab pos="1292225" algn="l"/>
                <a:tab pos="1292225" algn="l"/>
                <a:tab pos="1292225" algn="l"/>
              </a:tabLst>
            </a:pPr>
            <a:r>
              <a:rPr lang="en-US" sz="2400" dirty="0">
                <a:latin typeface="Gill Sans MT" pitchFamily="34" charset="0"/>
              </a:rPr>
              <a:t>Schutt, B. B. (1963). The Patient a Partner in His Care [Editorial]. </a:t>
            </a:r>
            <a:r>
              <a:rPr lang="en-US" sz="2400" i="1" dirty="0">
                <a:latin typeface="Gill Sans MT" pitchFamily="34" charset="0"/>
              </a:rPr>
              <a:t>The American Journal of Nursing</a:t>
            </a:r>
            <a:r>
              <a:rPr lang="en-US" sz="2400" dirty="0">
                <a:latin typeface="Gill Sans MT" pitchFamily="34" charset="0"/>
              </a:rPr>
              <a:t>,</a:t>
            </a:r>
            <a:r>
              <a:rPr lang="en-US" sz="2400" i="1" dirty="0">
                <a:latin typeface="Gill Sans MT" pitchFamily="34" charset="0"/>
              </a:rPr>
              <a:t> 66</a:t>
            </a:r>
            <a:r>
              <a:rPr lang="en-US" sz="2400" dirty="0">
                <a:latin typeface="Gill Sans MT" pitchFamily="34" charset="0"/>
              </a:rPr>
              <a:t>(8), 5.</a:t>
            </a:r>
          </a:p>
          <a:p>
            <a:pPr marL="1292225" indent="-1138238" algn="l">
              <a:lnSpc>
                <a:spcPct val="200000"/>
              </a:lnSpc>
              <a:tabLst>
                <a:tab pos="1292225" algn="l"/>
                <a:tab pos="1292225" algn="l"/>
                <a:tab pos="1292225" algn="l"/>
                <a:tab pos="1292225" algn="l"/>
                <a:tab pos="1292225" algn="l"/>
                <a:tab pos="1292225" algn="l"/>
                <a:tab pos="1292225" algn="l"/>
                <a:tab pos="1292225" algn="l"/>
              </a:tabLst>
            </a:pPr>
            <a:r>
              <a:rPr lang="en-US" sz="2400" dirty="0">
                <a:latin typeface="Gill Sans MT" pitchFamily="34" charset="0"/>
              </a:rPr>
              <a:t>Tyra, P. A. (2008). Ida Jean Orlando Pelletier. Journal of The American Psychiatric Nurses Association, 231(2). </a:t>
            </a:r>
          </a:p>
          <a:p>
            <a:pPr marL="1292225" indent="-1138238" algn="l">
              <a:lnSpc>
                <a:spcPct val="200000"/>
              </a:lnSpc>
              <a:tabLst>
                <a:tab pos="1292225" algn="l"/>
                <a:tab pos="1292225" algn="l"/>
                <a:tab pos="1292225" algn="l"/>
                <a:tab pos="1292225" algn="l"/>
                <a:tab pos="1292225" algn="l"/>
                <a:tab pos="1292225" algn="l"/>
                <a:tab pos="1292225" algn="l"/>
                <a:tab pos="1292225" algn="l"/>
              </a:tabLst>
            </a:pPr>
            <a:r>
              <a:rPr lang="en-US" sz="2400" dirty="0">
                <a:latin typeface="Gill Sans MT" pitchFamily="34" charset="0"/>
              </a:rPr>
              <a:t>[nurse and patient] . Retrieved June 27, 2012, from: http://specialcollections.fiu.edu/sfna/digital/school_nursing_collection/archive/nurse%20and%20patient%20%20warm%20hands.JPG</a:t>
            </a:r>
          </a:p>
          <a:p>
            <a:pPr marL="1292225" indent="-1138238" algn="l">
              <a:lnSpc>
                <a:spcPct val="200000"/>
              </a:lnSpc>
              <a:tabLst>
                <a:tab pos="1292225" algn="l"/>
                <a:tab pos="1292225" algn="l"/>
                <a:tab pos="1292225" algn="l"/>
                <a:tab pos="1292225" algn="l"/>
                <a:tab pos="1292225" algn="l"/>
                <a:tab pos="1292225" algn="l"/>
                <a:tab pos="1292225" algn="l"/>
                <a:tab pos="1292225" algn="l"/>
              </a:tabLst>
            </a:pPr>
            <a:r>
              <a:rPr lang="en-US" sz="2400" dirty="0">
                <a:latin typeface="Gill Sans MT" pitchFamily="34" charset="0"/>
              </a:rPr>
              <a:t>[supporting hands] . Retrieved June 27, 2012, from: http://www.pnhfoundation.org/yahoo_site_admin/assets/images/support_hands.22785415_std.jpg</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amp; Subtitle">
  <a:themeElements>
    <a:clrScheme name="">
      <a:dk1>
        <a:srgbClr val="414141"/>
      </a:dk1>
      <a:lt1>
        <a:srgbClr val="FFFFFF"/>
      </a:lt1>
      <a:dk2>
        <a:srgbClr val="000000"/>
      </a:dk2>
      <a:lt2>
        <a:srgbClr val="00000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Righ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Right">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2 Column">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2 Column">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Lef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Left">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Bullets &amp; Photo">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Bullets &amp; Photo">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Bulle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ullets">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Blan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lank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itle - Top">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Top">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Title - Top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Top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 Top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Bulle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hoto - Vertic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Vertical">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Vertical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Vertical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Vertical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 Center">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Center">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Horizontal">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Horizontal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Horizontal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Horizontal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Subtitle - Photo">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 Photo">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Subtitle - Photo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 Photo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 Photo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TotalTime>
  <Pages>0</Pages>
  <Words>242</Words>
  <Characters>0</Characters>
  <Application>Microsoft Office PowerPoint</Application>
  <PresentationFormat>Custom</PresentationFormat>
  <Lines>0</Lines>
  <Paragraphs>40</Paragraphs>
  <Slides>3</Slides>
  <Notes>2</Notes>
  <HiddenSlides>0</HiddenSlides>
  <MMClips>0</MMClips>
  <ScaleCrop>false</ScaleCrop>
  <HeadingPairs>
    <vt:vector size="4" baseType="variant">
      <vt:variant>
        <vt:lpstr>Theme</vt:lpstr>
      </vt:variant>
      <vt:variant>
        <vt:i4>18</vt:i4>
      </vt:variant>
      <vt:variant>
        <vt:lpstr>Slide Titles</vt:lpstr>
      </vt:variant>
      <vt:variant>
        <vt:i4>3</vt:i4>
      </vt:variant>
    </vt:vector>
  </HeadingPairs>
  <TitlesOfParts>
    <vt:vector size="21" baseType="lpstr">
      <vt:lpstr>Title &amp; Subtitle</vt:lpstr>
      <vt:lpstr>Title &amp; Bullets</vt:lpstr>
      <vt:lpstr>Photo - Vertical</vt:lpstr>
      <vt:lpstr>Photo - Vertical - Dark</vt:lpstr>
      <vt:lpstr>Title - Center</vt:lpstr>
      <vt:lpstr>Photo - Horizontal</vt:lpstr>
      <vt:lpstr>Photo - Horizontal - Dark</vt:lpstr>
      <vt:lpstr>Title &amp; Subtitle - Photo</vt:lpstr>
      <vt:lpstr>Title &amp; Subtitle - Photo - Dark</vt:lpstr>
      <vt:lpstr>Title &amp; Bullets - Right</vt:lpstr>
      <vt:lpstr>Title &amp; Bullets - 2 Column</vt:lpstr>
      <vt:lpstr>Title &amp; Bullets - Left</vt:lpstr>
      <vt:lpstr>Title, Bullets &amp; Photo</vt:lpstr>
      <vt:lpstr>Bullets</vt:lpstr>
      <vt:lpstr>Blank</vt:lpstr>
      <vt:lpstr>Blank - Dark</vt:lpstr>
      <vt:lpstr>Title - Top</vt:lpstr>
      <vt:lpstr>Title - Top - Dark</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 James</dc:creator>
  <cp:lastModifiedBy>Windows User</cp:lastModifiedBy>
  <cp:revision>2</cp:revision>
  <dcterms:modified xsi:type="dcterms:W3CDTF">2012-06-27T21:48:34Z</dcterms:modified>
</cp:coreProperties>
</file>