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223520-D28B-4134-BA24-DE37534FFA80}" type="datetimeFigureOut">
              <a:rPr lang="en-US" smtClean="0"/>
              <a:t>9/27/2012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C915387-A427-4760-A45B-2AB7E30CC7C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syoursexlife.com/preventing-pregnancy/the-real-deal/" TargetMode="External"/><Relationship Id="rId2" Type="http://schemas.openxmlformats.org/officeDocument/2006/relationships/hyperlink" Target="http://www.cdc.gov/teenpregnancy/PreventTeenPreg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dc.gov/VitalSigns/TeenPregnan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        </a:t>
            </a:r>
            <a:r>
              <a:rPr lang="en-US" sz="6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Teenage Pregnancy </a:t>
            </a:r>
            <a:endParaRPr lang="en-US" sz="600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Content Placeholder 17" descr="TheSecretLifeoftheAmericanTeenager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905000"/>
            <a:ext cx="2209800" cy="294787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9" name="Content Placeholder 18" descr="juno-poster313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0" y="2286000"/>
            <a:ext cx="2981325" cy="22288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20" name="TextBox 19"/>
          <p:cNvSpPr txBox="1"/>
          <p:nvPr/>
        </p:nvSpPr>
        <p:spPr>
          <a:xfrm>
            <a:off x="228600" y="55626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Alex, Erin, Luke, Ashley, Natasha, &amp; Erin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You have choices!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Keep your baby</a:t>
            </a:r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Abortion</a:t>
            </a:r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Adoption</a:t>
            </a:r>
          </a:p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No matter what you choose, this choice will affect the rest of your life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Content Placeholder 4" descr="teen preg slideshow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0" y="1905000"/>
            <a:ext cx="3657600" cy="2743200"/>
          </a:xfr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Preventions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Abstinence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Contraceptives</a:t>
            </a:r>
          </a:p>
          <a:p>
            <a:pPr lvl="1"/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Birth control</a:t>
            </a:r>
          </a:p>
          <a:p>
            <a:pPr lvl="1"/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Condoms</a:t>
            </a:r>
          </a:p>
          <a:p>
            <a:pPr lvl="1"/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Plan B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Teenage pregnancy educational programs</a:t>
            </a:r>
          </a:p>
          <a:p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Media</a:t>
            </a:r>
          </a:p>
          <a:p>
            <a:pPr lvl="1"/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Commercials, advertisements</a:t>
            </a:r>
          </a:p>
        </p:txBody>
      </p:sp>
      <p:pic>
        <p:nvPicPr>
          <p:cNvPr id="7" name="Content Placeholder 6" descr="slideshow teenpreg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343400" y="1600200"/>
            <a:ext cx="3498137" cy="4525963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References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www.cdc.gov/teenpregnancy/PreventTeenPreg.htm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http://www.itsyoursexlife.com/preventing-pregnancy/the-real-deal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</a:t>
            </a:r>
            <a:r>
              <a:rPr lang="en-US" dirty="0" smtClean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www.cdc.gov/VitalSigns/TeenPregnancy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66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Technic</vt:lpstr>
      <vt:lpstr>         Teenage Pregnancy </vt:lpstr>
      <vt:lpstr>You have choices!</vt:lpstr>
      <vt:lpstr>Preventions</vt:lpstr>
      <vt:lpstr>Slide 4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Teenage Pregnancy </dc:title>
  <dc:creator>Tofte</dc:creator>
  <cp:lastModifiedBy>Tofte</cp:lastModifiedBy>
  <cp:revision>1</cp:revision>
  <dcterms:created xsi:type="dcterms:W3CDTF">2012-09-28T02:33:23Z</dcterms:created>
  <dcterms:modified xsi:type="dcterms:W3CDTF">2012-09-28T03:28:15Z</dcterms:modified>
</cp:coreProperties>
</file>