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34E672-A551-41A1-9723-6130EA4970BC}" type="datetimeFigureOut">
              <a:rPr lang="en-US" smtClean="0"/>
              <a:pPr/>
              <a:t>10/20/2010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3D2BE1-8363-4E6F-B176-2B8BFA42226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C3D2BE1-8363-4E6F-B176-2B8BFA42226A}"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C3D2BE1-8363-4E6F-B176-2B8BFA42226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C3D2BE1-8363-4E6F-B176-2B8BFA42226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C3D2BE1-8363-4E6F-B176-2B8BFA42226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C3D2BE1-8363-4E6F-B176-2B8BFA42226A}"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57679E1-9905-4983-8811-3192F42CE797}" type="datetimeFigureOut">
              <a:rPr lang="en-US" smtClean="0"/>
              <a:pPr/>
              <a:t>10/20/2010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B6C966-4E84-4BD2-8547-98E23384194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7679E1-9905-4983-8811-3192F42CE797}" type="datetimeFigureOut">
              <a:rPr lang="en-US" smtClean="0"/>
              <a:pPr/>
              <a:t>10/20/2010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B6C966-4E84-4BD2-8547-98E23384194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7679E1-9905-4983-8811-3192F42CE797}" type="datetimeFigureOut">
              <a:rPr lang="en-US" smtClean="0"/>
              <a:pPr/>
              <a:t>10/20/2010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B6C966-4E84-4BD2-8547-98E23384194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7679E1-9905-4983-8811-3192F42CE797}" type="datetimeFigureOut">
              <a:rPr lang="en-US" smtClean="0"/>
              <a:pPr/>
              <a:t>10/20/2010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B6C966-4E84-4BD2-8547-98E23384194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7679E1-9905-4983-8811-3192F42CE797}" type="datetimeFigureOut">
              <a:rPr lang="en-US" smtClean="0"/>
              <a:pPr/>
              <a:t>10/20/2010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B6C966-4E84-4BD2-8547-98E23384194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57679E1-9905-4983-8811-3192F42CE797}" type="datetimeFigureOut">
              <a:rPr lang="en-US" smtClean="0"/>
              <a:pPr/>
              <a:t>10/20/2010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B6C966-4E84-4BD2-8547-98E23384194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57679E1-9905-4983-8811-3192F42CE797}" type="datetimeFigureOut">
              <a:rPr lang="en-US" smtClean="0"/>
              <a:pPr/>
              <a:t>10/20/2010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B6C966-4E84-4BD2-8547-98E23384194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57679E1-9905-4983-8811-3192F42CE797}" type="datetimeFigureOut">
              <a:rPr lang="en-US" smtClean="0"/>
              <a:pPr/>
              <a:t>10/20/2010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B6C966-4E84-4BD2-8547-98E23384194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7679E1-9905-4983-8811-3192F42CE797}" type="datetimeFigureOut">
              <a:rPr lang="en-US" smtClean="0"/>
              <a:pPr/>
              <a:t>10/20/2010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B6C966-4E84-4BD2-8547-98E23384194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7679E1-9905-4983-8811-3192F42CE797}" type="datetimeFigureOut">
              <a:rPr lang="en-US" smtClean="0"/>
              <a:pPr/>
              <a:t>10/20/2010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B6C966-4E84-4BD2-8547-98E23384194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7679E1-9905-4983-8811-3192F42CE797}" type="datetimeFigureOut">
              <a:rPr lang="en-US" smtClean="0"/>
              <a:pPr/>
              <a:t>10/20/2010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B6C966-4E84-4BD2-8547-98E23384194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7679E1-9905-4983-8811-3192F42CE797}" type="datetimeFigureOut">
              <a:rPr lang="en-US" smtClean="0"/>
              <a:pPr/>
              <a:t>10/20/2010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B6C966-4E84-4BD2-8547-98E23384194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0"/>
            <a:ext cx="7696200" cy="1447800"/>
          </a:xfrm>
        </p:spPr>
        <p:txBody>
          <a:bodyPr/>
          <a:lstStyle/>
          <a:p>
            <a:r>
              <a:rPr lang="en-US" dirty="0" smtClean="0"/>
              <a:t>Alcohol</a:t>
            </a:r>
            <a:endParaRPr lang="en-US" dirty="0"/>
          </a:p>
        </p:txBody>
      </p:sp>
      <p:sp>
        <p:nvSpPr>
          <p:cNvPr id="3" name="Subtitle 2"/>
          <p:cNvSpPr>
            <a:spLocks noGrp="1"/>
          </p:cNvSpPr>
          <p:nvPr>
            <p:ph type="subTitle" idx="1"/>
          </p:nvPr>
        </p:nvSpPr>
        <p:spPr>
          <a:xfrm>
            <a:off x="609600" y="1447800"/>
            <a:ext cx="7086600" cy="4191000"/>
          </a:xfrm>
        </p:spPr>
        <p:txBody>
          <a:bodyPr>
            <a:normAutofit/>
          </a:bodyPr>
          <a:lstStyle/>
          <a:p>
            <a:pPr algn="l"/>
            <a:r>
              <a:rPr lang="en-US" dirty="0" smtClean="0"/>
              <a:t>Alcohol- Ethyl alcohol, or ethanol, is an intoxicating ingredient found in beer, wine, and liquor. Alcohol is produced by the fermentation of yeast, sugars, and starches.(cdc.gov)</a:t>
            </a:r>
          </a:p>
          <a:p>
            <a:pPr algn="l"/>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Alcohol Consumption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Heavy Drinking-For men, heavy drinking is typically defined as consuming an average of more than 2 drinks per day. For women, heavy drinking is typically defined as consuming an average of more than 1 drink per day. (cdc.gov)</a:t>
            </a:r>
          </a:p>
          <a:p>
            <a:endParaRPr lang="en-US" dirty="0" smtClean="0"/>
          </a:p>
          <a:p>
            <a:r>
              <a:rPr lang="en-US" dirty="0" smtClean="0"/>
              <a:t>Binge Drinking- The dangerous practice of consuming large quantities of alcoholic beverages in a single session. Binge drinking carries a serious risk of harm, including alcohol poisoning. (medicinenet.com)</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Effects of Alcohol</a:t>
            </a:r>
            <a:endParaRPr lang="en-US" dirty="0"/>
          </a:p>
        </p:txBody>
      </p:sp>
      <p:sp>
        <p:nvSpPr>
          <p:cNvPr id="3" name="Content Placeholder 2"/>
          <p:cNvSpPr>
            <a:spLocks noGrp="1"/>
          </p:cNvSpPr>
          <p:nvPr>
            <p:ph idx="1"/>
          </p:nvPr>
        </p:nvSpPr>
        <p:spPr/>
        <p:txBody>
          <a:bodyPr/>
          <a:lstStyle/>
          <a:p>
            <a:r>
              <a:rPr lang="en-US" dirty="0" smtClean="0"/>
              <a:t>Alcohol effects the whole body. It is a depressant to the CNS and does get absorbed into the blood stream. </a:t>
            </a:r>
            <a:r>
              <a:rPr lang="en-US" dirty="0"/>
              <a:t>T</a:t>
            </a:r>
            <a:r>
              <a:rPr lang="en-US" dirty="0" smtClean="0"/>
              <a:t>he liver metabolizes alcohol but only can do so in small amounts. When a person drinks more than the liver can metabolize the excess is sent through circulation of all the other body systems. (cdc.gov)</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of Alcohol</a:t>
            </a:r>
            <a:endParaRPr lang="en-US" dirty="0"/>
          </a:p>
        </p:txBody>
      </p:sp>
      <p:sp>
        <p:nvSpPr>
          <p:cNvPr id="3" name="Content Placeholder 2"/>
          <p:cNvSpPr>
            <a:spLocks noGrp="1"/>
          </p:cNvSpPr>
          <p:nvPr>
            <p:ph idx="1"/>
          </p:nvPr>
        </p:nvSpPr>
        <p:spPr/>
        <p:txBody>
          <a:bodyPr>
            <a:normAutofit fontScale="92500"/>
          </a:bodyPr>
          <a:lstStyle/>
          <a:p>
            <a:r>
              <a:rPr lang="en-US" dirty="0" smtClean="0"/>
              <a:t>Throughout its history, alcohol has been used socially for many diverse purposes, such as calming feuds, giving courage in battle, sealing pacts, celebrating festivals, and seducing lovers</a:t>
            </a:r>
            <a:r>
              <a:rPr lang="en-US" dirty="0" smtClean="0"/>
              <a:t>.</a:t>
            </a:r>
          </a:p>
          <a:p>
            <a:r>
              <a:rPr lang="en-US" dirty="0" smtClean="0"/>
              <a:t>Alcohol was included in the Egyptian burial provisions for the journey to the afterlife. </a:t>
            </a:r>
            <a:endParaRPr lang="en-US" dirty="0" smtClean="0"/>
          </a:p>
          <a:p>
            <a:r>
              <a:rPr lang="en-US" dirty="0" smtClean="0"/>
              <a:t>By </a:t>
            </a:r>
            <a:r>
              <a:rPr lang="en-US" dirty="0" smtClean="0"/>
              <a:t>the middle ages many monasteries made beer to nourish their monks and to sell to the people.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Of Alcohol</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first serious and effective efforts to regulate liquor consumption, particularly within the army, occurred during the war. Following it, social conditions weakened traditional controls over drunkenness and consumption increased even further. </a:t>
            </a:r>
            <a:endParaRPr lang="en-US" dirty="0" smtClean="0"/>
          </a:p>
          <a:p>
            <a:r>
              <a:rPr lang="en-US" dirty="0" smtClean="0"/>
              <a:t>A </a:t>
            </a:r>
            <a:r>
              <a:rPr lang="en-US" dirty="0" smtClean="0"/>
              <a:t>temporary Wartime Prohibition Act, introduced in World War I to save grain for food, led to total Prohibition in 33 states by 1920</a:t>
            </a:r>
            <a:r>
              <a:rPr lang="en-US" dirty="0" smtClean="0"/>
              <a:t>.</a:t>
            </a:r>
          </a:p>
          <a:p>
            <a:r>
              <a:rPr lang="en-US" dirty="0" smtClean="0"/>
              <a:t>In today society alcohol consumption is now legal but it is illegal for individuals under 21 to drink and to have a blood alcohol over .08</a:t>
            </a:r>
            <a:r>
              <a:rPr lang="en-US" dirty="0" smtClean="0"/>
              <a:t>. </a:t>
            </a:r>
            <a:r>
              <a:rPr lang="en-US" smtClean="0"/>
              <a:t>http://www.drug-rehabs.org</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1747</TotalTime>
  <Words>354</Words>
  <Application>Microsoft Office PowerPoint</Application>
  <PresentationFormat>On-screen Show (4:3)</PresentationFormat>
  <Paragraphs>21</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Alcohol</vt:lpstr>
      <vt:lpstr>Alcohol Consumption</vt:lpstr>
      <vt:lpstr>Effects of Alcohol</vt:lpstr>
      <vt:lpstr>History of Alcohol</vt:lpstr>
      <vt:lpstr>History Of Alcohol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Bri Baby</dc:creator>
  <cp:lastModifiedBy>Bri Baby</cp:lastModifiedBy>
  <cp:revision>176</cp:revision>
  <dcterms:created xsi:type="dcterms:W3CDTF">2010-10-15T15:09:19Z</dcterms:created>
  <dcterms:modified xsi:type="dcterms:W3CDTF">2010-10-20T22:33:11Z</dcterms:modified>
</cp:coreProperties>
</file>