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3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4F65D3-FF0A-4307-83B8-39C170230976}" type="datetimeFigureOut">
              <a:rPr lang="en-US" smtClean="0"/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4ABD71-72F7-4505-B1DD-EC966B6036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.upenn.edu/faculty/profile.asp?pid" TargetMode="External"/><Relationship Id="rId2" Type="http://schemas.openxmlformats.org/officeDocument/2006/relationships/hyperlink" Target="http://www.transitiesinzorg.nl/files/schumacher-k-l-a-i-meleis-transitions-a-central-concept-in-nursing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Sn2qqmcwaA&amp;playnext=1&amp;list=PL1E004CCBDDF0F5DC&amp;feature=results_ma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Afaf Meleis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By: Gretchen Olmsted, Jake Blount, Dan Warnick, Kehinde Fagbemi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6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Includes employees and clients</a:t>
            </a:r>
          </a:p>
          <a:p>
            <a:r>
              <a:rPr lang="en-US" dirty="0" smtClean="0"/>
              <a:t>Example: change in leadership positions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(Schumacher &amp; Meleis, 1994)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 descr="C:\Users\Gretchen\AppData\Local\Microsoft\Windows\Temporary Internet Files\Content.IE5\J5RM105B\MP9004429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776662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Schumacher, K. L</a:t>
            </a:r>
            <a:r>
              <a:rPr lang="en-US" dirty="0" smtClean="0"/>
              <a:t>., &amp; Meleis, A. I. </a:t>
            </a:r>
            <a:r>
              <a:rPr lang="en-US" dirty="0"/>
              <a:t>(1994). Transitions: A </a:t>
            </a:r>
            <a:r>
              <a:rPr lang="en-US" dirty="0" smtClean="0"/>
              <a:t>	central </a:t>
            </a:r>
            <a:r>
              <a:rPr lang="en-US" dirty="0"/>
              <a:t>concept </a:t>
            </a:r>
            <a:r>
              <a:rPr lang="en-US" dirty="0" smtClean="0"/>
              <a:t>	in </a:t>
            </a:r>
            <a:r>
              <a:rPr lang="en-US" dirty="0"/>
              <a:t>nursing. </a:t>
            </a:r>
            <a:r>
              <a:rPr lang="en-US" i="1" dirty="0"/>
              <a:t>26</a:t>
            </a:r>
            <a:r>
              <a:rPr lang="en-US" dirty="0"/>
              <a:t>(2), 119-127. </a:t>
            </a:r>
            <a:r>
              <a:rPr lang="en-US" dirty="0" smtClean="0"/>
              <a:t>	Retrieved from 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www.transitiesinzorg.nl/files/schumacher-k-l-a-	i-meleis-transitions-a-central-concept-in-nursing.pdf</a:t>
            </a:r>
            <a:endParaRPr lang="en-US" dirty="0" smtClean="0"/>
          </a:p>
          <a:p>
            <a:r>
              <a:rPr lang="en-US" dirty="0"/>
              <a:t>Meleis, A. (2012, November 25). </a:t>
            </a:r>
            <a:r>
              <a:rPr lang="en-US" i="1" dirty="0"/>
              <a:t>Afaf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meleis</a:t>
            </a:r>
            <a:r>
              <a:rPr lang="en-US" i="1" dirty="0"/>
              <a:t>, </a:t>
            </a:r>
            <a:r>
              <a:rPr lang="en-US" i="1" dirty="0" err="1"/>
              <a:t>phd</a:t>
            </a:r>
            <a:r>
              <a:rPr lang="en-US" i="1" dirty="0"/>
              <a:t>, </a:t>
            </a:r>
            <a:r>
              <a:rPr lang="en-US" i="1" dirty="0" smtClean="0"/>
              <a:t>	</a:t>
            </a:r>
            <a:r>
              <a:rPr lang="en-US" i="1" dirty="0" err="1" smtClean="0"/>
              <a:t>drps</a:t>
            </a:r>
            <a:r>
              <a:rPr lang="en-US" i="1" dirty="0" smtClean="0"/>
              <a:t>(</a:t>
            </a:r>
            <a:r>
              <a:rPr lang="en-US" i="1" dirty="0" err="1" smtClean="0"/>
              <a:t>hon</a:t>
            </a:r>
            <a:r>
              <a:rPr lang="en-US" i="1" dirty="0"/>
              <a:t>), </a:t>
            </a:r>
            <a:r>
              <a:rPr lang="en-US" i="1" dirty="0" err="1"/>
              <a:t>faan</a:t>
            </a:r>
            <a:r>
              <a:rPr lang="en-US" dirty="0"/>
              <a:t>. Retrieved </a:t>
            </a:r>
            <a:r>
              <a:rPr lang="en-US"/>
              <a:t>from </a:t>
            </a:r>
            <a:r>
              <a:rPr lang="en-US" smtClean="0"/>
              <a:t>	</a:t>
            </a:r>
            <a:r>
              <a:rPr lang="en-US" smtClean="0">
                <a:hlinkClick r:id="rId3"/>
              </a:rPr>
              <a:t>http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www.nursing.upenn.edu/faculty/profile.asp?pid</a:t>
            </a:r>
            <a:r>
              <a:rPr lang="en-US" smtClean="0"/>
              <a:t>	=</a:t>
            </a:r>
            <a:r>
              <a:rPr lang="en-US" dirty="0"/>
              <a:t>853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March 22,1942</a:t>
            </a:r>
          </a:p>
          <a:p>
            <a:r>
              <a:rPr lang="en-US" dirty="0"/>
              <a:t>Egyptian-American scientist and </a:t>
            </a:r>
            <a:r>
              <a:rPr lang="en-US" dirty="0" smtClean="0"/>
              <a:t>educator</a:t>
            </a:r>
          </a:p>
          <a:p>
            <a:r>
              <a:rPr lang="en-US" dirty="0" smtClean="0"/>
              <a:t>University of Alexandria </a:t>
            </a:r>
          </a:p>
          <a:p>
            <a:r>
              <a:rPr lang="en-US" dirty="0" smtClean="0"/>
              <a:t>University of California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(Meleis, 2012)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2590800"/>
            <a:ext cx="25908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42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California Staff member </a:t>
            </a:r>
          </a:p>
          <a:p>
            <a:r>
              <a:rPr lang="en-US" dirty="0" smtClean="0"/>
              <a:t>Margaret Bond Simon Dean of Nursing at U Penn</a:t>
            </a:r>
          </a:p>
          <a:p>
            <a:r>
              <a:rPr lang="en-US" dirty="0" smtClean="0"/>
              <a:t>Professor of Nursing and Sociology</a:t>
            </a:r>
          </a:p>
          <a:p>
            <a:r>
              <a:rPr lang="en-US" dirty="0" smtClean="0"/>
              <a:t>Director of School’s WHO Collaborating Center for Nursing and </a:t>
            </a:r>
            <a:r>
              <a:rPr lang="en-US" dirty="0" err="1" smtClean="0"/>
              <a:t>Midwifrey</a:t>
            </a:r>
            <a:r>
              <a:rPr lang="en-US" dirty="0" smtClean="0"/>
              <a:t> Leadership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(Meleis, 2012). </a:t>
            </a:r>
          </a:p>
        </p:txBody>
      </p:sp>
      <p:pic>
        <p:nvPicPr>
          <p:cNvPr id="2050" name="Picture 2" descr="C:\Users\Gretchen\AppData\Local\Microsoft\Windows\Temporary Internet Files\Content.IE5\J5RM105B\MC9000193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599"/>
            <a:ext cx="1987236" cy="173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retchen\AppData\Local\Microsoft\Windows\Temporary Internet Files\Content.IE5\PWHWYF77\MC91022105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71" y="4800600"/>
            <a:ext cx="27634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6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Egyptian Medal of Excellence for professional and scholarly achievements – 1990</a:t>
            </a:r>
          </a:p>
          <a:p>
            <a:r>
              <a:rPr lang="en-US" dirty="0" smtClean="0"/>
              <a:t>Chancellor’s Medal from University of MA – 2000</a:t>
            </a:r>
          </a:p>
          <a:p>
            <a:r>
              <a:rPr lang="en-US" dirty="0" smtClean="0"/>
              <a:t>Received multiple awards in 2007</a:t>
            </a:r>
          </a:p>
          <a:p>
            <a:r>
              <a:rPr lang="en-US" dirty="0" smtClean="0"/>
              <a:t>Inducted into the UCLA School of Nursing Hall of Fame – 2010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(Meleis, 2012)</a:t>
            </a:r>
          </a:p>
          <a:p>
            <a:endParaRPr lang="en-US" dirty="0"/>
          </a:p>
        </p:txBody>
      </p:sp>
      <p:pic>
        <p:nvPicPr>
          <p:cNvPr id="3075" name="Picture 3" descr="C:\Users\Gretchen\AppData\Local\Microsoft\Windows\Temporary Internet Files\Content.IE5\0CGGQU7T\MP9004011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069696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Transition definition</a:t>
            </a:r>
          </a:p>
          <a:p>
            <a:r>
              <a:rPr lang="en-US" dirty="0" smtClean="0"/>
              <a:t>How it effects nursing</a:t>
            </a:r>
          </a:p>
          <a:p>
            <a:r>
              <a:rPr lang="en-US" dirty="0" smtClean="0"/>
              <a:t>Types of transitions:</a:t>
            </a:r>
          </a:p>
          <a:p>
            <a:pPr lvl="1"/>
            <a:r>
              <a:rPr lang="en-US" dirty="0" smtClean="0"/>
              <a:t>1. Developmental</a:t>
            </a:r>
          </a:p>
          <a:p>
            <a:pPr lvl="1"/>
            <a:r>
              <a:rPr lang="en-US" dirty="0" smtClean="0"/>
              <a:t>2. Health-Illness </a:t>
            </a:r>
          </a:p>
          <a:p>
            <a:pPr lvl="1"/>
            <a:r>
              <a:rPr lang="en-US" dirty="0" smtClean="0"/>
              <a:t>3. Situational</a:t>
            </a:r>
          </a:p>
          <a:p>
            <a:pPr lvl="1"/>
            <a:r>
              <a:rPr lang="en-US" dirty="0" smtClean="0"/>
              <a:t>4. Organizational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(Schumacher &amp; Meleis, 1994).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</a:t>
            </a:r>
            <a:r>
              <a:rPr lang="en-US" dirty="0" err="1" smtClean="0"/>
              <a:t>Thoery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www.youtube.com/watch?v=xSn2qqmcwaA&amp;playnext=1&amp;list=PL1E004CCBDDF0F5DC&amp;feature=results_main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Includes the individual and relationships </a:t>
            </a:r>
          </a:p>
          <a:p>
            <a:r>
              <a:rPr lang="en-US" dirty="0" smtClean="0"/>
              <a:t>Example: becoming parents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(Schumacher &amp; Meleis, 1994)</a:t>
            </a:r>
            <a:endParaRPr lang="en-US" dirty="0"/>
          </a:p>
        </p:txBody>
      </p:sp>
      <p:pic>
        <p:nvPicPr>
          <p:cNvPr id="4098" name="Picture 2" descr="C:\Users\Gretchen\AppData\Local\Microsoft\Windows\Temporary Internet Files\Content.IE5\J5RM105B\MP9004464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3371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– Illness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Includes individuals and families</a:t>
            </a:r>
          </a:p>
          <a:p>
            <a:r>
              <a:rPr lang="en-US" dirty="0" smtClean="0"/>
              <a:t>Example: patient transitioning to be on a ventilator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(Schumacher &amp; Meleis, 1994)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24200"/>
            <a:ext cx="39052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Includes educational and professional changes</a:t>
            </a:r>
          </a:p>
          <a:p>
            <a:r>
              <a:rPr lang="en-US" dirty="0" smtClean="0"/>
              <a:t>Example: graduating from nursing school and practicing as an RN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(Schumacher &amp; Meleis, 1994)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:\Users\Gretchen\AppData\Local\Microsoft\Windows\Temporary Internet Files\Content.IE5\19CAKHQB\MP900426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2004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95</TotalTime>
  <Words>259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Afaf Meleis</vt:lpstr>
      <vt:lpstr>Introduction</vt:lpstr>
      <vt:lpstr>Introduction</vt:lpstr>
      <vt:lpstr>Introduction</vt:lpstr>
      <vt:lpstr>Transition Theory</vt:lpstr>
      <vt:lpstr>Transition Thoery</vt:lpstr>
      <vt:lpstr>Developmental Transition</vt:lpstr>
      <vt:lpstr>Health – Illness Transition</vt:lpstr>
      <vt:lpstr>Situational Transition</vt:lpstr>
      <vt:lpstr>Organizational Transition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Afaf Meleis</dc:title>
  <dc:creator>Gretchen</dc:creator>
  <cp:lastModifiedBy>Gretchen</cp:lastModifiedBy>
  <cp:revision>8</cp:revision>
  <dcterms:created xsi:type="dcterms:W3CDTF">2012-11-26T00:22:03Z</dcterms:created>
  <dcterms:modified xsi:type="dcterms:W3CDTF">2012-11-26T01:57:18Z</dcterms:modified>
</cp:coreProperties>
</file>