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7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74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9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55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43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4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5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10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0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49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3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34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1EDEF-024E-472C-BA67-3BCAF7A43A3D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9E5AA-B41B-4F87-81DA-6D96A7B5B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5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Abstinence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Lakeview College of Nursing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804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Refraining from engaging in sexual intercourse. </a:t>
            </a:r>
          </a:p>
          <a:p>
            <a:r>
              <a:rPr lang="en-US" dirty="0" smtClean="0"/>
              <a:t>Typically this means waiting to have sex until marriage.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032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Sex?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differ in their opinion of what “sex” is. </a:t>
            </a:r>
          </a:p>
          <a:p>
            <a:pPr lvl="1"/>
            <a:r>
              <a:rPr lang="en-US" dirty="0" smtClean="0"/>
              <a:t>If it is not a penis going into a vagina is it still considered sex? </a:t>
            </a:r>
          </a:p>
          <a:p>
            <a:pPr lvl="1"/>
            <a:r>
              <a:rPr lang="en-US" dirty="0" smtClean="0"/>
              <a:t>Do the risks differ depending on whether it is vaginal sex, oral sex, or anal sex?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2575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Sex leads to babies. </a:t>
            </a:r>
          </a:p>
          <a:p>
            <a:pPr lvl="1"/>
            <a:r>
              <a:rPr lang="en-US" dirty="0" smtClean="0"/>
              <a:t>Everyone thinks it won’t happen to them. </a:t>
            </a:r>
          </a:p>
          <a:p>
            <a:pPr lvl="1"/>
            <a:r>
              <a:rPr lang="en-US" dirty="0" smtClean="0"/>
              <a:t>Fifty percent of pregnancies are unplanned </a:t>
            </a:r>
          </a:p>
          <a:p>
            <a:pPr lvl="1"/>
            <a:r>
              <a:rPr lang="en-US" dirty="0" smtClean="0"/>
              <a:t>Just because Teen Mom makes it look fun or cool, it’s really not. </a:t>
            </a:r>
          </a:p>
          <a:p>
            <a:pPr lvl="2"/>
            <a:r>
              <a:rPr lang="en-US" dirty="0" smtClean="0"/>
              <a:t>Prom? Think again. </a:t>
            </a:r>
          </a:p>
          <a:p>
            <a:pPr lvl="2"/>
            <a:r>
              <a:rPr lang="en-US" dirty="0" smtClean="0"/>
              <a:t>Graduate high school? Probably not. Most teen mothers never graduate high school. </a:t>
            </a:r>
          </a:p>
          <a:p>
            <a:pPr lvl="2"/>
            <a:r>
              <a:rPr lang="en-US" dirty="0" smtClean="0"/>
              <a:t>College? Not likely. </a:t>
            </a:r>
          </a:p>
          <a:p>
            <a:pPr lvl="2"/>
            <a:r>
              <a:rPr lang="en-US" dirty="0" smtClean="0"/>
              <a:t>Who is going to take care of the baby? </a:t>
            </a:r>
          </a:p>
          <a:p>
            <a:pPr lvl="2"/>
            <a:r>
              <a:rPr lang="en-US" dirty="0" smtClean="0"/>
              <a:t>Do you have a car to get to and from work? If you don’t have a job, who is going to pay for the baby’s diapers, food, clothes?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700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Sex can have long term psychological effects if done when either partner is not ready. </a:t>
            </a:r>
          </a:p>
          <a:p>
            <a:r>
              <a:rPr lang="en-US" dirty="0" smtClean="0"/>
              <a:t>Sex can lead to diseases.</a:t>
            </a:r>
          </a:p>
          <a:p>
            <a:pPr lvl="1"/>
            <a:r>
              <a:rPr lang="en-US" dirty="0" smtClean="0"/>
              <a:t>Curable: Gonorrhea, Chlamydia, </a:t>
            </a:r>
            <a:r>
              <a:rPr lang="en-US" dirty="0" err="1" smtClean="0"/>
              <a:t>Syphillis</a:t>
            </a:r>
            <a:endParaRPr lang="en-US" dirty="0" smtClean="0"/>
          </a:p>
          <a:p>
            <a:pPr lvl="1"/>
            <a:r>
              <a:rPr lang="en-US" dirty="0" smtClean="0"/>
              <a:t>Treatable: Genital warts, HPV, </a:t>
            </a:r>
          </a:p>
          <a:p>
            <a:pPr lvl="1"/>
            <a:r>
              <a:rPr lang="en-US" dirty="0" smtClean="0"/>
              <a:t>Non-treatable: HIV/AIDS, Herpes,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42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Religious reasons: </a:t>
            </a:r>
          </a:p>
          <a:p>
            <a:pPr lvl="1"/>
            <a:r>
              <a:rPr lang="en-US" dirty="0" smtClean="0"/>
              <a:t>In the bible it says</a:t>
            </a:r>
          </a:p>
        </p:txBody>
      </p:sp>
    </p:spTree>
    <p:extLst>
      <p:ext uri="{BB962C8B-B14F-4D97-AF65-F5344CB8AC3E}">
        <p14:creationId xmlns:p14="http://schemas.microsoft.com/office/powerpoint/2010/main" val="2183291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the only way to ensure that you do not engage in an activity you will later regret, have a baby you are not ready to raise, or get any sexually transmitted diseases that you could possibly live with for the rest of your life:</a:t>
            </a:r>
          </a:p>
          <a:p>
            <a:pPr marL="0" indent="0">
              <a:buNone/>
            </a:pPr>
            <a:r>
              <a:rPr lang="en-US" dirty="0" smtClean="0"/>
              <a:t>			ABSTINENCE </a:t>
            </a:r>
          </a:p>
        </p:txBody>
      </p:sp>
    </p:spTree>
    <p:extLst>
      <p:ext uri="{BB962C8B-B14F-4D97-AF65-F5344CB8AC3E}">
        <p14:creationId xmlns:p14="http://schemas.microsoft.com/office/powerpoint/2010/main" val="1496012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2736</TotalTime>
  <Words>285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Abstinence</vt:lpstr>
      <vt:lpstr>What is it?</vt:lpstr>
      <vt:lpstr>What is Sex?</vt:lpstr>
      <vt:lpstr>Why?</vt:lpstr>
      <vt:lpstr>Why?</vt:lpstr>
      <vt:lpstr>Why?</vt:lpstr>
      <vt:lpstr>Conclusion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Abstinence</dc:title>
  <dc:creator>Lynette</dc:creator>
  <cp:lastModifiedBy>Lynette</cp:lastModifiedBy>
  <cp:revision>4</cp:revision>
  <dcterms:created xsi:type="dcterms:W3CDTF">2012-10-15T22:22:11Z</dcterms:created>
  <dcterms:modified xsi:type="dcterms:W3CDTF">2012-10-17T19:58:50Z</dcterms:modified>
</cp:coreProperties>
</file>