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3"/>
  </p:notesMasterIdLst>
  <p:sldIdLst>
    <p:sldId id="256" r:id="rId2"/>
    <p:sldId id="257" r:id="rId3"/>
    <p:sldId id="260" r:id="rId4"/>
    <p:sldId id="258" r:id="rId5"/>
    <p:sldId id="265" r:id="rId6"/>
    <p:sldId id="266" r:id="rId7"/>
    <p:sldId id="259" r:id="rId8"/>
    <p:sldId id="263" r:id="rId9"/>
    <p:sldId id="261" r:id="rId10"/>
    <p:sldId id="264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9" autoAdjust="0"/>
    <p:restoredTop sz="86380" autoAdjust="0"/>
  </p:normalViewPr>
  <p:slideViewPr>
    <p:cSldViewPr>
      <p:cViewPr varScale="1">
        <p:scale>
          <a:sx n="93" d="100"/>
          <a:sy n="93" d="100"/>
        </p:scale>
        <p:origin x="-23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0" y="1554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53AAC6-7620-4CCD-9A7F-8E1A815E4032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43F353-8C16-4F2E-8EAD-5C950DCE363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Typically this means waiting to have sex until marriage.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3F353-8C16-4F2E-8EAD-5C950DCE3636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it is not a penis going into a vagina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3F353-8C16-4F2E-8EAD-5C950DCE3636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2"/>
            <a:r>
              <a:rPr lang="en-US" dirty="0" smtClean="0"/>
              <a:t>Prom? Think again. </a:t>
            </a:r>
          </a:p>
          <a:p>
            <a:pPr lvl="2"/>
            <a:r>
              <a:rPr lang="en-US" dirty="0" smtClean="0"/>
              <a:t>Graduate high school? Probably not. Most teen mothers never graduate high school. </a:t>
            </a:r>
          </a:p>
          <a:p>
            <a:pPr lvl="2"/>
            <a:r>
              <a:rPr lang="en-US" dirty="0" smtClean="0"/>
              <a:t>College? Not likely. </a:t>
            </a:r>
          </a:p>
          <a:p>
            <a:pPr lvl="2"/>
            <a:r>
              <a:rPr lang="en-US" dirty="0" smtClean="0"/>
              <a:t>Who is going to take care of the baby? </a:t>
            </a:r>
          </a:p>
          <a:p>
            <a:pPr lvl="2"/>
            <a:r>
              <a:rPr lang="en-US" dirty="0" smtClean="0"/>
              <a:t>Do you have a car to get to and from work? If you don’t have a job, who is going to pay for the baby’s diapers, food, clothes?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3F353-8C16-4F2E-8EAD-5C950DCE3636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Common Quotes used</a:t>
            </a:r>
          </a:p>
          <a:p>
            <a:pPr lvl="1"/>
            <a:r>
              <a:rPr lang="en-US" dirty="0" smtClean="0"/>
              <a:t>“He said he loved me”</a:t>
            </a:r>
          </a:p>
          <a:p>
            <a:pPr lvl="1"/>
            <a:r>
              <a:rPr lang="en-US" dirty="0" smtClean="0"/>
              <a:t>“ If you love me, then you will have sex with me”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3F353-8C16-4F2E-8EAD-5C950DCE3636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Sex before marriage is a sin against the body, takes away from God’s plan for our happiness and most importantly separates us from God as a whole.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3F353-8C16-4F2E-8EAD-5C950DCE3636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Better relationships with significant other built on trust, real love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Being abstinent cost nothing versus Birth control being expensive.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Allows you to be less prone to cervical cancer or being infertile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3F353-8C16-4F2E-8EAD-5C950DCE3636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Avoid regrets, pregnancy, sexually transmitted diseases that you could possibly live with for the rest of your life:</a:t>
            </a:r>
          </a:p>
          <a:p>
            <a:pPr marL="0" indent="0">
              <a:buNone/>
            </a:pPr>
            <a:r>
              <a:rPr lang="en-US" dirty="0" smtClean="0"/>
              <a:t>			ABSTINENCE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So the only way to ensure that you do not engage in an activity you will later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It is never to late to start a life of abstinence regardless of your sexual history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3F353-8C16-4F2E-8EAD-5C950DCE3636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101EDEF-024E-472C-BA67-3BCAF7A43A3D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D59E5AA-B41B-4F87-81DA-6D96A7B5B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EDEF-024E-472C-BA67-3BCAF7A43A3D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E5AA-B41B-4F87-81DA-6D96A7B5B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EDEF-024E-472C-BA67-3BCAF7A43A3D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E5AA-B41B-4F87-81DA-6D96A7B5B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101EDEF-024E-472C-BA67-3BCAF7A43A3D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E5AA-B41B-4F87-81DA-6D96A7B5B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101EDEF-024E-472C-BA67-3BCAF7A43A3D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D59E5AA-B41B-4F87-81DA-6D96A7B5BEE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101EDEF-024E-472C-BA67-3BCAF7A43A3D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D59E5AA-B41B-4F87-81DA-6D96A7B5B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101EDEF-024E-472C-BA67-3BCAF7A43A3D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D59E5AA-B41B-4F87-81DA-6D96A7B5B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EDEF-024E-472C-BA67-3BCAF7A43A3D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E5AA-B41B-4F87-81DA-6D96A7B5B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101EDEF-024E-472C-BA67-3BCAF7A43A3D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D59E5AA-B41B-4F87-81DA-6D96A7B5B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101EDEF-024E-472C-BA67-3BCAF7A43A3D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D59E5AA-B41B-4F87-81DA-6D96A7B5B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101EDEF-024E-472C-BA67-3BCAF7A43A3D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D59E5AA-B41B-4F87-81DA-6D96A7B5B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101EDEF-024E-472C-BA67-3BCAF7A43A3D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D59E5AA-B41B-4F87-81DA-6D96A7B5B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ransition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biblia.com/bible/nkjv/I%20Corinthians%206.18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Abstinence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sz="5800" dirty="0" smtClean="0">
                <a:latin typeface="Cambria" pitchFamily="18" charset="0"/>
              </a:rPr>
              <a:t>Presented by Caprice Hudson, Lynette Hosier, and </a:t>
            </a:r>
            <a:r>
              <a:rPr lang="en-US" sz="5800" dirty="0" err="1" smtClean="0">
                <a:latin typeface="Cambria" pitchFamily="18" charset="0"/>
              </a:rPr>
              <a:t>Tearra</a:t>
            </a:r>
            <a:r>
              <a:rPr lang="en-US" sz="5800" dirty="0" smtClean="0">
                <a:latin typeface="Cambria" pitchFamily="18" charset="0"/>
              </a:rPr>
              <a:t> </a:t>
            </a:r>
            <a:r>
              <a:rPr lang="en-US" sz="5800" dirty="0" err="1" smtClean="0">
                <a:latin typeface="Cambria" pitchFamily="18" charset="0"/>
              </a:rPr>
              <a:t>Mcdade</a:t>
            </a:r>
            <a:endParaRPr lang="en-US" sz="5800" dirty="0" smtClean="0">
              <a:latin typeface="Cambria" pitchFamily="18" charset="0"/>
            </a:endParaRPr>
          </a:p>
          <a:p>
            <a:r>
              <a:rPr lang="en-US" sz="5800" dirty="0" smtClean="0">
                <a:latin typeface="Cambria" pitchFamily="18" charset="0"/>
              </a:rPr>
              <a:t>Lakeview College of Nursing</a:t>
            </a:r>
          </a:p>
        </p:txBody>
      </p:sp>
      <p:pic>
        <p:nvPicPr>
          <p:cNvPr id="4" name="Picture 3" descr="abstinen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95400" y="3886200"/>
            <a:ext cx="4572000" cy="27622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798049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Benefits Long term of being Abstinent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Waiting to have sex allows you to choose the right </a:t>
            </a:r>
            <a:r>
              <a:rPr lang="en-US" dirty="0" smtClean="0"/>
              <a:t>partner </a:t>
            </a:r>
            <a:endParaRPr lang="en-US" dirty="0" smtClean="0"/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Avoid </a:t>
            </a:r>
            <a:r>
              <a:rPr lang="en-US" dirty="0" smtClean="0"/>
              <a:t> </a:t>
            </a:r>
            <a:r>
              <a:rPr lang="en-US" dirty="0" smtClean="0"/>
              <a:t>STDs/HIV 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Pursue other interests </a:t>
            </a:r>
            <a:r>
              <a:rPr lang="en-US" dirty="0" smtClean="0"/>
              <a:t>(academics, sports etc.)</a:t>
            </a:r>
            <a:endParaRPr lang="en-US" dirty="0" smtClean="0"/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Avoid unwanted </a:t>
            </a:r>
            <a:r>
              <a:rPr lang="en-US" dirty="0" smtClean="0"/>
              <a:t>pregnancy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Save money</a:t>
            </a:r>
            <a:endParaRPr lang="en-US" dirty="0" smtClean="0"/>
          </a:p>
          <a:p>
            <a:pPr>
              <a:buFont typeface="Courier New" pitchFamily="49" charset="0"/>
              <a:buChar char="o"/>
            </a:pPr>
            <a:endParaRPr lang="en-US" dirty="0" smtClean="0"/>
          </a:p>
          <a:p>
            <a:pPr>
              <a:buFont typeface="Courier New" pitchFamily="49" charset="0"/>
              <a:buChar char="o"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3" descr="sex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609600"/>
            <a:ext cx="2762250" cy="1524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ABSTINENCE has a </a:t>
            </a:r>
            <a:r>
              <a:rPr lang="en-US" dirty="0" smtClean="0"/>
              <a:t>100% success rate;</a:t>
            </a:r>
            <a:r>
              <a:rPr lang="en-US" dirty="0" smtClean="0"/>
              <a:t> that will save you from regrets, emotional and psychological problems, unplanned pregnancies and a life free of STD’s.</a:t>
            </a:r>
          </a:p>
        </p:txBody>
      </p:sp>
    </p:spTree>
    <p:extLst>
      <p:ext uri="{BB962C8B-B14F-4D97-AF65-F5344CB8AC3E}">
        <p14:creationId xmlns="" xmlns:p14="http://schemas.microsoft.com/office/powerpoint/2010/main" val="14960122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n-US" dirty="0" smtClean="0"/>
              <a:t>bstinence </a:t>
            </a:r>
            <a:r>
              <a:rPr lang="en-US" dirty="0" smtClean="0"/>
              <a:t>consist </a:t>
            </a:r>
            <a:r>
              <a:rPr lang="en-US" dirty="0" smtClean="0"/>
              <a:t>of</a:t>
            </a:r>
            <a:r>
              <a:rPr lang="en-US" dirty="0" smtClean="0"/>
              <a:t> </a:t>
            </a:r>
            <a:r>
              <a:rPr lang="en-US" dirty="0" smtClean="0"/>
              <a:t>not engaging in sexual intercourse or sex play beyond hugging or kissing.</a:t>
            </a:r>
            <a:endParaRPr lang="en-US" dirty="0"/>
          </a:p>
        </p:txBody>
      </p:sp>
      <p:pic>
        <p:nvPicPr>
          <p:cNvPr id="4" name="Picture 3" descr="Abstinence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8200" y="152400"/>
            <a:ext cx="2590800" cy="17716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20032458"/>
      </p:ext>
    </p:extLst>
  </p:cSld>
  <p:clrMapOvr>
    <a:masterClrMapping/>
  </p:clrMapOvr>
  <p:transition spd="med" advTm="20000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6324600" cy="1981200"/>
          </a:xfrm>
        </p:spPr>
        <p:txBody>
          <a:bodyPr/>
          <a:lstStyle/>
          <a:p>
            <a:r>
              <a:rPr lang="en-US" dirty="0" smtClean="0"/>
              <a:t>What is Sex?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7620000" cy="3635408"/>
          </a:xfrm>
        </p:spPr>
        <p:txBody>
          <a:bodyPr/>
          <a:lstStyle/>
          <a:p>
            <a:r>
              <a:rPr lang="en-US" dirty="0" smtClean="0"/>
              <a:t>People differ in their opinion of what “sex” is. </a:t>
            </a:r>
          </a:p>
          <a:p>
            <a:pPr>
              <a:buNone/>
            </a:pPr>
            <a:r>
              <a:rPr lang="en-US" dirty="0" smtClean="0"/>
              <a:t>Common misinterpretations of Sex</a:t>
            </a:r>
          </a:p>
          <a:p>
            <a:pPr lvl="1"/>
            <a:r>
              <a:rPr lang="en-US" dirty="0" smtClean="0"/>
              <a:t>If there is no vaginal penetration is </a:t>
            </a:r>
            <a:r>
              <a:rPr lang="en-US" dirty="0" smtClean="0"/>
              <a:t>it still considered sex? </a:t>
            </a:r>
          </a:p>
          <a:p>
            <a:pPr lvl="1"/>
            <a:r>
              <a:rPr lang="en-US" dirty="0" smtClean="0"/>
              <a:t>Do the risks vary depending on whether it is vaginal , oral , or anal sex? 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  <p:pic>
        <p:nvPicPr>
          <p:cNvPr id="4" name="Picture 3" descr="sex.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24400" y="0"/>
            <a:ext cx="2209800" cy="259976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725755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Consequences of </a:t>
            </a:r>
            <a:r>
              <a:rPr lang="en-US" dirty="0" smtClean="0"/>
              <a:t>Sex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8305800" cy="4778408"/>
          </a:xfrm>
        </p:spPr>
        <p:txBody>
          <a:bodyPr>
            <a:normAutofit/>
          </a:bodyPr>
          <a:lstStyle/>
          <a:p>
            <a:r>
              <a:rPr lang="en-US" dirty="0" smtClean="0"/>
              <a:t>Sex increases your risk of </a:t>
            </a:r>
            <a:r>
              <a:rPr lang="en-US" dirty="0" smtClean="0"/>
              <a:t>STDs</a:t>
            </a:r>
          </a:p>
          <a:p>
            <a:r>
              <a:rPr lang="en-US" dirty="0" smtClean="0"/>
              <a:t> </a:t>
            </a:r>
            <a:r>
              <a:rPr lang="en-US" dirty="0" smtClean="0"/>
              <a:t>Sex </a:t>
            </a:r>
            <a:r>
              <a:rPr lang="en-US" dirty="0" smtClean="0"/>
              <a:t>can lead to pregnancy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Everyone thinks it won’t happen to them </a:t>
            </a:r>
            <a:endParaRPr lang="en-US" dirty="0" smtClean="0"/>
          </a:p>
          <a:p>
            <a:pPr lvl="1"/>
            <a:r>
              <a:rPr lang="en-US" dirty="0" smtClean="0"/>
              <a:t>Fifty </a:t>
            </a:r>
            <a:r>
              <a:rPr lang="en-US" dirty="0" smtClean="0"/>
              <a:t>percent of pregnancies are </a:t>
            </a:r>
            <a:r>
              <a:rPr lang="en-US" dirty="0" smtClean="0"/>
              <a:t>unplanned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8337007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Boundaries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Avoid being alone with the opposite sex</a:t>
            </a:r>
          </a:p>
          <a:p>
            <a:r>
              <a:rPr lang="en-US" sz="2800" dirty="0" smtClean="0"/>
              <a:t>Talk to your partner</a:t>
            </a:r>
          </a:p>
          <a:p>
            <a:r>
              <a:rPr lang="en-US" sz="2800" dirty="0" smtClean="0"/>
              <a:t>Avoid high pressure situations</a:t>
            </a:r>
          </a:p>
          <a:p>
            <a:r>
              <a:rPr lang="en-US" sz="2800" dirty="0" smtClean="0"/>
              <a:t>Say “No” Like you mean it</a:t>
            </a:r>
          </a:p>
          <a:p>
            <a:r>
              <a:rPr lang="en-US" sz="2800" dirty="0" smtClean="0"/>
              <a:t>Learn about your body</a:t>
            </a:r>
          </a:p>
          <a:p>
            <a:endParaRPr lang="en-US" sz="2800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Myths vs. 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Sexual assault is an impulsive act</a:t>
            </a:r>
          </a:p>
          <a:p>
            <a:r>
              <a:rPr lang="en-US" dirty="0" smtClean="0"/>
              <a:t>Perpetrators of rape are usually  psychopaths who do not know their victims </a:t>
            </a:r>
          </a:p>
          <a:p>
            <a:r>
              <a:rPr lang="en-US" dirty="0" smtClean="0"/>
              <a:t>Persons who dress or act in a “sexy” way are asking to be sexually assaulted</a:t>
            </a:r>
          </a:p>
          <a:p>
            <a:r>
              <a:rPr lang="en-US" dirty="0" smtClean="0"/>
              <a:t>All women secretly want to be rape</a:t>
            </a:r>
          </a:p>
          <a:p>
            <a:r>
              <a:rPr lang="en-US" dirty="0" smtClean="0"/>
              <a:t>In most cases, black men rape white women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Psychological effects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3810000"/>
          </a:xfrm>
        </p:spPr>
        <p:txBody>
          <a:bodyPr/>
          <a:lstStyle/>
          <a:p>
            <a:r>
              <a:rPr lang="en-US" dirty="0" smtClean="0"/>
              <a:t>Sex can have long term psychological effects if done when either partner is not ready. </a:t>
            </a:r>
          </a:p>
          <a:p>
            <a:r>
              <a:rPr lang="en-US" dirty="0" smtClean="0"/>
              <a:t>Sex can lead to diseases.</a:t>
            </a:r>
          </a:p>
          <a:p>
            <a:pPr lvl="1"/>
            <a:r>
              <a:rPr lang="en-US" dirty="0" smtClean="0"/>
              <a:t>Curable: Gonorrhea, Chlamydia, </a:t>
            </a:r>
            <a:r>
              <a:rPr lang="en-US" dirty="0" err="1" smtClean="0"/>
              <a:t>Syphillis</a:t>
            </a:r>
            <a:endParaRPr lang="en-US" dirty="0" smtClean="0"/>
          </a:p>
          <a:p>
            <a:pPr lvl="1"/>
            <a:r>
              <a:rPr lang="en-US" dirty="0" smtClean="0"/>
              <a:t>Treatable: Genital warts, HPV, </a:t>
            </a:r>
          </a:p>
          <a:p>
            <a:pPr lvl="1"/>
            <a:r>
              <a:rPr lang="en-US" dirty="0" smtClean="0"/>
              <a:t>Non-treatable: HIV/AIDS, Herpes, </a:t>
            </a:r>
            <a:endParaRPr lang="en-US" dirty="0"/>
          </a:p>
        </p:txBody>
      </p:sp>
      <p:pic>
        <p:nvPicPr>
          <p:cNvPr id="4" name="Picture 3" descr="abstinence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1800" y="4800600"/>
            <a:ext cx="2743200" cy="17430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755426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Emotional Effects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Guilt  is a lingering doubt of thinking that some act was wrong.</a:t>
            </a:r>
          </a:p>
          <a:p>
            <a:r>
              <a:rPr lang="en-US" dirty="0" smtClean="0"/>
              <a:t>It demoralizes your character, self-esteem and dignity.</a:t>
            </a:r>
          </a:p>
          <a:p>
            <a:r>
              <a:rPr lang="en-US" dirty="0" smtClean="0"/>
              <a:t>Sex is a selfish act done for personal satisfaction or gain</a:t>
            </a:r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 descr="thinkin se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5000" y="0"/>
            <a:ext cx="2819400" cy="1860804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Reasons to abstain from sex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Religious reasons: </a:t>
            </a:r>
          </a:p>
          <a:p>
            <a:pPr lvl="1"/>
            <a:r>
              <a:rPr lang="en-US" dirty="0" smtClean="0"/>
              <a:t>In the bible it </a:t>
            </a:r>
            <a:r>
              <a:rPr lang="en-US" dirty="0" err="1" smtClean="0"/>
              <a:t>says”</a:t>
            </a:r>
            <a:r>
              <a:rPr lang="en-US" i="1" dirty="0" err="1" smtClean="0"/>
              <a:t>Flee</a:t>
            </a:r>
            <a:r>
              <a:rPr lang="en-US" i="1" dirty="0" smtClean="0"/>
              <a:t> sexual immorality. Every sin that a man does is outside the body; but he who commits sexual immorality sins against his own body</a:t>
            </a:r>
            <a:r>
              <a:rPr lang="en-US" dirty="0" smtClean="0"/>
              <a:t>" (</a:t>
            </a:r>
            <a:r>
              <a:rPr lang="en-US" dirty="0" smtClean="0">
                <a:hlinkClick r:id="rId3"/>
              </a:rPr>
              <a:t>I Corinthians 6:18</a:t>
            </a:r>
            <a:r>
              <a:rPr lang="en-US" dirty="0" smtClean="0"/>
              <a:t>).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21832911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3199</TotalTime>
  <Words>585</Words>
  <Application>Microsoft Office PowerPoint</Application>
  <PresentationFormat>On-screen Show (4:3)</PresentationFormat>
  <Paragraphs>80</Paragraphs>
  <Slides>11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Verve</vt:lpstr>
      <vt:lpstr>Abstinence</vt:lpstr>
      <vt:lpstr>What is it?</vt:lpstr>
      <vt:lpstr>What is Sex?</vt:lpstr>
      <vt:lpstr>Consequences of Sex</vt:lpstr>
      <vt:lpstr>Boundaries </vt:lpstr>
      <vt:lpstr>Myths vs. Facts</vt:lpstr>
      <vt:lpstr>Psychological effects </vt:lpstr>
      <vt:lpstr>Emotional Effects </vt:lpstr>
      <vt:lpstr>Reasons to abstain from sex</vt:lpstr>
      <vt:lpstr>Benefits Long term of being Abstinent</vt:lpstr>
      <vt:lpstr>Conclusion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Abstinence</dc:title>
  <dc:creator>Lynette</dc:creator>
  <cp:lastModifiedBy>Kerry</cp:lastModifiedBy>
  <cp:revision>18</cp:revision>
  <dcterms:created xsi:type="dcterms:W3CDTF">2012-10-15T22:22:11Z</dcterms:created>
  <dcterms:modified xsi:type="dcterms:W3CDTF">2012-10-26T02:57:03Z</dcterms:modified>
</cp:coreProperties>
</file>