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60" r:id="rId4"/>
    <p:sldId id="258" r:id="rId5"/>
    <p:sldId id="259" r:id="rId6"/>
    <p:sldId id="263" r:id="rId7"/>
    <p:sldId id="261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1554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101EDEF-024E-472C-BA67-3BCAF7A43A3D}" type="datetimeFigureOut">
              <a:rPr lang="en-US" smtClean="0"/>
              <a:pPr/>
              <a:t>10/24/2012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D59E5AA-B41B-4F87-81DA-6D96A7B5BE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biblia.com/bible/nkjv/I%20Corinthians%206.1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Abstinence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5800" dirty="0" smtClean="0">
                <a:latin typeface="Cambria" pitchFamily="18" charset="0"/>
              </a:rPr>
              <a:t>Presented by Caprice Hudson, Lynette Hosier, and </a:t>
            </a:r>
            <a:r>
              <a:rPr lang="en-US" sz="5800" dirty="0" err="1" smtClean="0">
                <a:latin typeface="Cambria" pitchFamily="18" charset="0"/>
              </a:rPr>
              <a:t>Tearra</a:t>
            </a:r>
            <a:r>
              <a:rPr lang="en-US" sz="5800" dirty="0" smtClean="0">
                <a:latin typeface="Cambria" pitchFamily="18" charset="0"/>
              </a:rPr>
              <a:t> </a:t>
            </a:r>
            <a:r>
              <a:rPr lang="en-US" sz="5800" dirty="0" err="1" smtClean="0">
                <a:latin typeface="Cambria" pitchFamily="18" charset="0"/>
              </a:rPr>
              <a:t>Mcdade</a:t>
            </a:r>
            <a:endParaRPr lang="en-US" sz="5800" dirty="0" smtClean="0">
              <a:latin typeface="Cambria" pitchFamily="18" charset="0"/>
            </a:endParaRPr>
          </a:p>
          <a:p>
            <a:r>
              <a:rPr lang="en-US" sz="5800" dirty="0" smtClean="0">
                <a:latin typeface="Cambria" pitchFamily="18" charset="0"/>
              </a:rPr>
              <a:t>Lakeview College of Nursing</a:t>
            </a:r>
          </a:p>
        </p:txBody>
      </p:sp>
      <p:pic>
        <p:nvPicPr>
          <p:cNvPr id="4" name="Picture 3" descr="abstinen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3886200"/>
            <a:ext cx="4572000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798049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Refraining from engaging in sexual intercourse. </a:t>
            </a:r>
          </a:p>
          <a:p>
            <a:r>
              <a:rPr lang="en-US" dirty="0" smtClean="0"/>
              <a:t>Typically this means waiting to have sex until marriage.</a:t>
            </a:r>
          </a:p>
          <a:p>
            <a:r>
              <a:rPr lang="en-US" dirty="0" smtClean="0"/>
              <a:t>Teen abstinence </a:t>
            </a:r>
            <a:r>
              <a:rPr lang="en-US" dirty="0" smtClean="0"/>
              <a:t>consist in not engaging in sexual intercourse or sex play beyond hugging or kissing.</a:t>
            </a:r>
            <a:endParaRPr lang="en-US" dirty="0"/>
          </a:p>
        </p:txBody>
      </p:sp>
      <p:pic>
        <p:nvPicPr>
          <p:cNvPr id="4" name="Picture 3" descr="Abstinence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152400"/>
            <a:ext cx="259080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20032458"/>
      </p:ext>
    </p:extLst>
  </p:cSld>
  <p:clrMapOvr>
    <a:masterClrMapping/>
  </p:clrMapOvr>
  <p:transition spd="med" advTm="20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6324600" cy="1981200"/>
          </a:xfrm>
        </p:spPr>
        <p:txBody>
          <a:bodyPr/>
          <a:lstStyle/>
          <a:p>
            <a:r>
              <a:rPr lang="en-US" dirty="0" smtClean="0"/>
              <a:t>What is Sex?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7620000" cy="3635408"/>
          </a:xfrm>
        </p:spPr>
        <p:txBody>
          <a:bodyPr/>
          <a:lstStyle/>
          <a:p>
            <a:r>
              <a:rPr lang="en-US" dirty="0" smtClean="0"/>
              <a:t>People differ in their opinion of what “sex” is.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Common misinterpretations of Sex</a:t>
            </a:r>
            <a:endParaRPr lang="en-US" dirty="0" smtClean="0"/>
          </a:p>
          <a:p>
            <a:pPr lvl="1"/>
            <a:r>
              <a:rPr lang="en-US" dirty="0" smtClean="0"/>
              <a:t>If it is not a penis going into a vagina is it still considered sex? </a:t>
            </a:r>
          </a:p>
          <a:p>
            <a:pPr lvl="1"/>
            <a:r>
              <a:rPr lang="en-US" dirty="0" smtClean="0"/>
              <a:t>Do the </a:t>
            </a:r>
            <a:r>
              <a:rPr lang="en-US" dirty="0" smtClean="0"/>
              <a:t>risks vary depending </a:t>
            </a:r>
            <a:r>
              <a:rPr lang="en-US" dirty="0" smtClean="0"/>
              <a:t>on whether it is vaginal </a:t>
            </a:r>
            <a:r>
              <a:rPr lang="en-US" dirty="0" smtClean="0"/>
              <a:t>, </a:t>
            </a:r>
            <a:r>
              <a:rPr lang="en-US" dirty="0" smtClean="0"/>
              <a:t>oral </a:t>
            </a:r>
            <a:r>
              <a:rPr lang="en-US" dirty="0" smtClean="0"/>
              <a:t>, </a:t>
            </a:r>
            <a:r>
              <a:rPr lang="en-US" dirty="0" smtClean="0"/>
              <a:t>or anal sex?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 descr="sex.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0"/>
            <a:ext cx="2209800" cy="259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2575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Consequences of Sexual Intercourse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305800" cy="477840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Sex leads to babies. </a:t>
            </a:r>
          </a:p>
          <a:p>
            <a:pPr lvl="1"/>
            <a:r>
              <a:rPr lang="en-US" dirty="0" smtClean="0"/>
              <a:t>Everyone thinks it won’t happen to them. </a:t>
            </a:r>
          </a:p>
          <a:p>
            <a:pPr lvl="1"/>
            <a:r>
              <a:rPr lang="en-US" dirty="0" smtClean="0"/>
              <a:t>Fifty percent of pregnancies are unplanned </a:t>
            </a:r>
          </a:p>
          <a:p>
            <a:pPr lvl="1"/>
            <a:r>
              <a:rPr lang="en-US" dirty="0" smtClean="0"/>
              <a:t>Just because Teen Mom makes it look fun or cool, it’s really not. </a:t>
            </a:r>
          </a:p>
          <a:p>
            <a:pPr lvl="2"/>
            <a:r>
              <a:rPr lang="en-US" dirty="0" smtClean="0"/>
              <a:t>Prom? Think again. </a:t>
            </a:r>
          </a:p>
          <a:p>
            <a:pPr lvl="2"/>
            <a:r>
              <a:rPr lang="en-US" dirty="0" smtClean="0"/>
              <a:t>Graduate high school? Probably not. Most teen mothers never graduate high school. </a:t>
            </a:r>
          </a:p>
          <a:p>
            <a:pPr lvl="2"/>
            <a:r>
              <a:rPr lang="en-US" dirty="0" smtClean="0"/>
              <a:t>College? Not likely. </a:t>
            </a:r>
          </a:p>
          <a:p>
            <a:pPr lvl="2"/>
            <a:r>
              <a:rPr lang="en-US" dirty="0" smtClean="0"/>
              <a:t>Who is going to take care of the baby? </a:t>
            </a:r>
          </a:p>
          <a:p>
            <a:pPr lvl="2"/>
            <a:r>
              <a:rPr lang="en-US" dirty="0" smtClean="0"/>
              <a:t>Do you have a car to get to and from work? If you don’t have a job, who is going to pay for the baby’s diapers, food, clothes?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37007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Psychological effects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810000"/>
          </a:xfrm>
        </p:spPr>
        <p:txBody>
          <a:bodyPr/>
          <a:lstStyle/>
          <a:p>
            <a:r>
              <a:rPr lang="en-US" dirty="0" smtClean="0"/>
              <a:t>Sex can have long term psychological effects if done when either partner is not ready. </a:t>
            </a:r>
          </a:p>
          <a:p>
            <a:r>
              <a:rPr lang="en-US" dirty="0" smtClean="0"/>
              <a:t>Sex can lead to diseases.</a:t>
            </a:r>
          </a:p>
          <a:p>
            <a:pPr lvl="1"/>
            <a:r>
              <a:rPr lang="en-US" dirty="0" smtClean="0"/>
              <a:t>Curable: Gonorrhea, Chlamydia, </a:t>
            </a:r>
            <a:r>
              <a:rPr lang="en-US" dirty="0" err="1" smtClean="0"/>
              <a:t>Syphillis</a:t>
            </a:r>
            <a:endParaRPr lang="en-US" dirty="0" smtClean="0"/>
          </a:p>
          <a:p>
            <a:pPr lvl="1"/>
            <a:r>
              <a:rPr lang="en-US" dirty="0" smtClean="0"/>
              <a:t>Treatable: Genital warts, HPV, </a:t>
            </a:r>
          </a:p>
          <a:p>
            <a:pPr lvl="1"/>
            <a:r>
              <a:rPr lang="en-US" dirty="0" smtClean="0"/>
              <a:t>Non-treatable: HIV/AIDS, Herpes, </a:t>
            </a:r>
            <a:endParaRPr lang="en-US" dirty="0"/>
          </a:p>
        </p:txBody>
      </p:sp>
      <p:pic>
        <p:nvPicPr>
          <p:cNvPr id="4" name="Picture 3" descr="abstinence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4800600"/>
            <a:ext cx="27432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55426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Emotional Effects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Guilt  is a lingering doubt of thinking that some act was wrong.</a:t>
            </a:r>
          </a:p>
          <a:p>
            <a:r>
              <a:rPr lang="en-US" dirty="0" smtClean="0"/>
              <a:t>It demoralizes your character, self-esteem and dignity.</a:t>
            </a:r>
          </a:p>
          <a:p>
            <a:r>
              <a:rPr lang="en-US" dirty="0" smtClean="0"/>
              <a:t>Sex is a selfish act done for personal satisfaction or gain</a:t>
            </a:r>
          </a:p>
          <a:p>
            <a:pPr>
              <a:buNone/>
            </a:pPr>
            <a:r>
              <a:rPr lang="en-US" dirty="0" smtClean="0"/>
              <a:t>Common Quotes used</a:t>
            </a:r>
          </a:p>
          <a:p>
            <a:pPr lvl="1"/>
            <a:r>
              <a:rPr lang="en-US" dirty="0" smtClean="0"/>
              <a:t>“He said he love me”</a:t>
            </a:r>
          </a:p>
          <a:p>
            <a:pPr lvl="1"/>
            <a:r>
              <a:rPr lang="en-US" dirty="0" smtClean="0"/>
              <a:t>“ If you love me, then you will have sex with me”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 descr="thinkin s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0"/>
            <a:ext cx="2819400" cy="186080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Reasons to abstain from sex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Religious reasons: </a:t>
            </a:r>
          </a:p>
          <a:p>
            <a:pPr lvl="1"/>
            <a:r>
              <a:rPr lang="en-US" dirty="0" smtClean="0"/>
              <a:t>In the bible it </a:t>
            </a:r>
            <a:r>
              <a:rPr lang="en-US" dirty="0" err="1" smtClean="0"/>
              <a:t>says”</a:t>
            </a:r>
            <a:r>
              <a:rPr lang="en-US" i="1" dirty="0" err="1" smtClean="0"/>
              <a:t>Flee</a:t>
            </a:r>
            <a:r>
              <a:rPr lang="en-US" i="1" dirty="0" smtClean="0"/>
              <a:t> sexual immorality. Every sin that a man does is outside the body; but he who commits sexual immorality sins against his own body</a:t>
            </a:r>
            <a:r>
              <a:rPr lang="en-US" dirty="0" smtClean="0"/>
              <a:t>" (</a:t>
            </a:r>
            <a:r>
              <a:rPr lang="en-US" dirty="0" smtClean="0">
                <a:hlinkClick r:id="rId2"/>
              </a:rPr>
              <a:t>I Corinthians 6:18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Sex before marriage is a sin against the body, takes away from God’s plan for our happiness and most importantly separates us from God as a whole.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183291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Benefits Long term of being Abstinent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Waiting to have sex allows you to choose the righ</a:t>
            </a:r>
            <a:r>
              <a:rPr lang="en-US" dirty="0" smtClean="0"/>
              <a:t>t one 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Avoid  having STDs/HIV 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Pursue other interests academically and sports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Avoid unwanted </a:t>
            </a:r>
            <a:r>
              <a:rPr lang="en-US" dirty="0" err="1" smtClean="0"/>
              <a:t>preganancy</a:t>
            </a: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Better relationships with significant other built on trust, real love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Allows you to be less prone to cervical cancer or being infertile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Being abstinent cost nothing versus Birth control being expensive.</a:t>
            </a:r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sex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609600"/>
            <a:ext cx="2762250" cy="1524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the only way to ensure that you do not engage in an activity you will later regret, have a baby you are not ready to raise, or get any sexually transmitted diseases that you could possibly live with for the rest of your life:</a:t>
            </a:r>
          </a:p>
          <a:p>
            <a:pPr marL="0" indent="0">
              <a:buNone/>
            </a:pPr>
            <a:r>
              <a:rPr lang="en-US" dirty="0" smtClean="0"/>
              <a:t>			ABSTINENCE </a:t>
            </a:r>
          </a:p>
        </p:txBody>
      </p:sp>
    </p:spTree>
    <p:extLst>
      <p:ext uri="{BB962C8B-B14F-4D97-AF65-F5344CB8AC3E}">
        <p14:creationId xmlns:p14="http://schemas.microsoft.com/office/powerpoint/2010/main" xmlns="" val="1496012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2935</TotalTime>
  <Words>500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Abstinence</vt:lpstr>
      <vt:lpstr>What is it?</vt:lpstr>
      <vt:lpstr>What is Sex?</vt:lpstr>
      <vt:lpstr>Consequences of Sexual Intercourse</vt:lpstr>
      <vt:lpstr>Psychological effects </vt:lpstr>
      <vt:lpstr>Emotional Effects </vt:lpstr>
      <vt:lpstr>Reasons to abstain from sex</vt:lpstr>
      <vt:lpstr>Benefits Long term of being Abstinent</vt:lpstr>
      <vt:lpstr>Conclusion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Abstinence</dc:title>
  <dc:creator>Lynette</dc:creator>
  <cp:lastModifiedBy>Tbaby</cp:lastModifiedBy>
  <cp:revision>7</cp:revision>
  <dcterms:created xsi:type="dcterms:W3CDTF">2012-10-15T22:22:11Z</dcterms:created>
  <dcterms:modified xsi:type="dcterms:W3CDTF">2012-10-25T05:03:06Z</dcterms:modified>
</cp:coreProperties>
</file>