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7" r:id="rId9"/>
    <p:sldId id="261" r:id="rId10"/>
    <p:sldId id="268" r:id="rId11"/>
    <p:sldId id="262" r:id="rId12"/>
    <p:sldId id="263" r:id="rId13"/>
    <p:sldId id="264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8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0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0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0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1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5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31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4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6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2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0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29DCD-2132-459B-9FE5-B2C6B8245582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1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Abruptio</a:t>
            </a:r>
            <a:r>
              <a:rPr lang="en-US" dirty="0" smtClean="0"/>
              <a:t> Placentae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Lynette Hosier</a:t>
            </a:r>
          </a:p>
          <a:p>
            <a:r>
              <a:rPr lang="en-US" dirty="0" smtClean="0"/>
              <a:t>And Michael </a:t>
            </a:r>
            <a:r>
              <a:rPr lang="en-US" dirty="0" err="1" smtClean="0"/>
              <a:t>Hoke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5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Fetus</a:t>
            </a:r>
          </a:p>
          <a:p>
            <a:pPr lvl="1"/>
            <a:r>
              <a:rPr lang="en-US" dirty="0" smtClean="0"/>
              <a:t>Low birth weight</a:t>
            </a:r>
          </a:p>
          <a:p>
            <a:pPr lvl="1"/>
            <a:r>
              <a:rPr lang="en-US" dirty="0" smtClean="0"/>
              <a:t>Neurologic impairment</a:t>
            </a:r>
          </a:p>
          <a:p>
            <a:pPr lvl="1"/>
            <a:r>
              <a:rPr lang="en-US" dirty="0" smtClean="0"/>
              <a:t>Death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47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Diagnoses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09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5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46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Kornusky</a:t>
            </a:r>
            <a:r>
              <a:rPr lang="en-US" dirty="0"/>
              <a:t>, J, &amp; </a:t>
            </a:r>
            <a:r>
              <a:rPr lang="en-US" dirty="0" err="1"/>
              <a:t>Pravikoff</a:t>
            </a:r>
            <a:r>
              <a:rPr lang="en-US" dirty="0"/>
              <a:t>, D. (2011). </a:t>
            </a:r>
            <a:r>
              <a:rPr lang="en-US" dirty="0" err="1"/>
              <a:t>Abruptio</a:t>
            </a:r>
            <a:r>
              <a:rPr lang="en-US" dirty="0"/>
              <a:t> Placentae: providing patient care. Nursing Reference Center. Retrieved from </a:t>
            </a:r>
            <a:r>
              <a:rPr lang="en-US" dirty="0" err="1"/>
              <a:t>Ebscohost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21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Abruptio</a:t>
            </a:r>
            <a:r>
              <a:rPr lang="en-US" dirty="0" smtClean="0"/>
              <a:t> Placentae is a life threatening condition that occurs in 1% of pregnancies.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031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Abruptio</a:t>
            </a:r>
            <a:r>
              <a:rPr lang="en-US" dirty="0" smtClean="0"/>
              <a:t> Placentae is defined as the separation of an implanted placenta from the uterine wall prior to delivery of the fetus.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7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of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occurs during second and third trimesters</a:t>
            </a:r>
          </a:p>
          <a:p>
            <a:r>
              <a:rPr lang="en-US" dirty="0" smtClean="0"/>
              <a:t>Requires immediate medical attention because it can result in maternal or fetal death</a:t>
            </a:r>
          </a:p>
          <a:p>
            <a:r>
              <a:rPr lang="en-US" dirty="0" smtClean="0"/>
              <a:t>In many cases, the cause is unknown</a:t>
            </a:r>
          </a:p>
          <a:p>
            <a:r>
              <a:rPr lang="en-US" dirty="0" smtClean="0"/>
              <a:t>Occult bleeding is present in 10% of cases.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41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Hypertension is associated with half of cases</a:t>
            </a:r>
          </a:p>
          <a:p>
            <a:r>
              <a:rPr lang="en-US" dirty="0" smtClean="0"/>
              <a:t>History of cesarean section</a:t>
            </a:r>
          </a:p>
          <a:p>
            <a:r>
              <a:rPr lang="en-US" dirty="0" smtClean="0"/>
              <a:t>Older maternal age</a:t>
            </a:r>
          </a:p>
          <a:p>
            <a:r>
              <a:rPr lang="en-US" dirty="0" smtClean="0"/>
              <a:t>History of </a:t>
            </a:r>
            <a:r>
              <a:rPr lang="en-US" dirty="0" err="1" smtClean="0"/>
              <a:t>abruptio</a:t>
            </a:r>
            <a:r>
              <a:rPr lang="en-US" dirty="0" smtClean="0"/>
              <a:t> placentae regardless of severity</a:t>
            </a:r>
          </a:p>
          <a:p>
            <a:r>
              <a:rPr lang="en-US" dirty="0" smtClean="0"/>
              <a:t>High number of pregnancies</a:t>
            </a:r>
          </a:p>
          <a:p>
            <a:r>
              <a:rPr lang="en-US" dirty="0" smtClean="0"/>
              <a:t>Pregnant with multiple fetuses</a:t>
            </a:r>
          </a:p>
          <a:p>
            <a:r>
              <a:rPr lang="en-US" dirty="0" smtClean="0"/>
              <a:t>Smoking cigarettes or using illegal substances</a:t>
            </a:r>
          </a:p>
          <a:p>
            <a:r>
              <a:rPr lang="en-US" dirty="0" smtClean="0"/>
              <a:t>Presence of blood clotting disorder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94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Sudden severe abdominal cramping</a:t>
            </a:r>
          </a:p>
          <a:p>
            <a:r>
              <a:rPr lang="en-US" dirty="0" smtClean="0"/>
              <a:t>Elevated heart rate</a:t>
            </a:r>
          </a:p>
          <a:p>
            <a:r>
              <a:rPr lang="en-US" dirty="0" smtClean="0"/>
              <a:t>Hypotension</a:t>
            </a:r>
          </a:p>
          <a:p>
            <a:r>
              <a:rPr lang="en-US" dirty="0" smtClean="0"/>
              <a:t>Tenderness on palpation of the uterus</a:t>
            </a:r>
          </a:p>
          <a:p>
            <a:r>
              <a:rPr lang="en-US" dirty="0" smtClean="0"/>
              <a:t>Rigid uterus</a:t>
            </a:r>
          </a:p>
          <a:p>
            <a:r>
              <a:rPr lang="en-US" dirty="0" smtClean="0"/>
              <a:t>Back pain</a:t>
            </a:r>
          </a:p>
          <a:p>
            <a:r>
              <a:rPr lang="en-US" dirty="0" smtClean="0"/>
              <a:t>Frequent uterine contractions with no change in intensity or regularity. </a:t>
            </a:r>
          </a:p>
        </p:txBody>
      </p:sp>
    </p:spTree>
    <p:extLst>
      <p:ext uri="{BB962C8B-B14F-4D97-AF65-F5344CB8AC3E}">
        <p14:creationId xmlns:p14="http://schemas.microsoft.com/office/powerpoint/2010/main" val="4274731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not possible to stop placental separation or reattach the placenta once it has separated. </a:t>
            </a:r>
          </a:p>
          <a:p>
            <a:r>
              <a:rPr lang="en-US" dirty="0" smtClean="0"/>
              <a:t>Immediately after admission, patients are put on an NPO order until the need for cesarean section is ruled out. </a:t>
            </a:r>
          </a:p>
          <a:p>
            <a:r>
              <a:rPr lang="en-US" dirty="0" smtClean="0"/>
              <a:t>Medical management is based upon the amount of bleeding present, gestational age, and response of both mother and fetus to treatment.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0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Treatment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Administration of IV fluids and blood products as necessary</a:t>
            </a:r>
          </a:p>
          <a:p>
            <a:r>
              <a:rPr lang="en-US" dirty="0" smtClean="0"/>
              <a:t>Multiple blood tests are ordered: CBC, blood clotting time, and blood type and cross match</a:t>
            </a:r>
          </a:p>
          <a:p>
            <a:r>
              <a:rPr lang="en-US" dirty="0" err="1" smtClean="0"/>
              <a:t>Kleihauer-Betke</a:t>
            </a:r>
            <a:r>
              <a:rPr lang="en-US" dirty="0" smtClean="0"/>
              <a:t> test to assess for presence of fetal blood in maternal circulation. </a:t>
            </a:r>
          </a:p>
          <a:p>
            <a:r>
              <a:rPr lang="en-US" dirty="0" smtClean="0"/>
              <a:t>If it is determined that mother is to deliver, administration of </a:t>
            </a:r>
            <a:r>
              <a:rPr lang="en-US" dirty="0" err="1" smtClean="0"/>
              <a:t>RHoD</a:t>
            </a:r>
            <a:r>
              <a:rPr lang="en-US" dirty="0" smtClean="0"/>
              <a:t> immune globulin is needed if mother is Rh negative.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20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Mother:</a:t>
            </a:r>
          </a:p>
          <a:p>
            <a:pPr lvl="1"/>
            <a:r>
              <a:rPr lang="en-US" dirty="0" smtClean="0"/>
              <a:t>Anemia</a:t>
            </a:r>
          </a:p>
          <a:p>
            <a:pPr lvl="1"/>
            <a:r>
              <a:rPr lang="en-US" dirty="0" smtClean="0"/>
              <a:t>Disseminated intravascular coagulation (DIC) which may be reason for mother to have hysterectomy to resolve hemorrhage</a:t>
            </a:r>
          </a:p>
          <a:p>
            <a:pPr lvl="1"/>
            <a:r>
              <a:rPr lang="en-US" dirty="0" smtClean="0"/>
              <a:t>Amniotic fluid embolism</a:t>
            </a:r>
          </a:p>
          <a:p>
            <a:pPr lvl="1"/>
            <a:r>
              <a:rPr lang="en-US" dirty="0" smtClean="0"/>
              <a:t>Hemorrhagic shock</a:t>
            </a:r>
          </a:p>
          <a:p>
            <a:pPr lvl="1"/>
            <a:r>
              <a:rPr lang="en-US" dirty="0" smtClean="0"/>
              <a:t>Respiratory distress</a:t>
            </a:r>
          </a:p>
          <a:p>
            <a:pPr lvl="1"/>
            <a:r>
              <a:rPr lang="en-US" dirty="0" smtClean="0"/>
              <a:t>Renal failure</a:t>
            </a:r>
          </a:p>
          <a:p>
            <a:pPr lvl="1"/>
            <a:r>
              <a:rPr lang="en-US" dirty="0" smtClean="0"/>
              <a:t>Myocardial infarction</a:t>
            </a:r>
          </a:p>
          <a:p>
            <a:pPr lvl="1"/>
            <a:r>
              <a:rPr lang="en-US" dirty="0" smtClean="0"/>
              <a:t>Stroke</a:t>
            </a:r>
          </a:p>
          <a:p>
            <a:pPr lvl="1"/>
            <a:r>
              <a:rPr lang="en-US" dirty="0" smtClean="0"/>
              <a:t>Death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7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368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Abruptio Placentae</vt:lpstr>
      <vt:lpstr>Introduction</vt:lpstr>
      <vt:lpstr>Definition</vt:lpstr>
      <vt:lpstr>Etiology of Diagnosis</vt:lpstr>
      <vt:lpstr>Risk Factors</vt:lpstr>
      <vt:lpstr>Symptoms</vt:lpstr>
      <vt:lpstr>Medical Treatment</vt:lpstr>
      <vt:lpstr>Medical Treatment Cont.</vt:lpstr>
      <vt:lpstr>Consequences</vt:lpstr>
      <vt:lpstr>Consequences Cont.</vt:lpstr>
      <vt:lpstr>Nursing Diagnoses</vt:lpstr>
      <vt:lpstr>Interventions</vt:lpstr>
      <vt:lpstr>Conclusion</vt:lpstr>
      <vt:lpstr>Resources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Abruptio Placentae</dc:title>
  <dc:creator>Lynette</dc:creator>
  <cp:lastModifiedBy>Lynette</cp:lastModifiedBy>
  <cp:revision>3</cp:revision>
  <dcterms:created xsi:type="dcterms:W3CDTF">2012-09-11T01:03:37Z</dcterms:created>
  <dcterms:modified xsi:type="dcterms:W3CDTF">2012-09-11T01:24:02Z</dcterms:modified>
</cp:coreProperties>
</file>