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52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036A-130F-4E6E-9B01-B7A7BA99C5D4}" type="datetimeFigureOut">
              <a:rPr lang="en-US" smtClean="0"/>
              <a:t>6/7/2019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DBD28-3F0E-4B70-8519-FA49C6E25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57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5036A-130F-4E6E-9B01-B7A7BA99C5D4}" type="datetimeFigureOut">
              <a:rPr lang="en-US" smtClean="0"/>
              <a:t>6/7/2019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DBD28-3F0E-4B70-8519-FA49C6E25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0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smtClean="0">
                <a:solidFill>
                  <a:srgbClr val="6600CC"/>
                </a:solidFill>
              </a:rPr>
              <a:t>What is Stress?</a:t>
            </a:r>
            <a:endParaRPr lang="en-US" altLang="en-US" sz="3600" smtClean="0"/>
          </a:p>
        </p:txBody>
      </p:sp>
      <p:pic>
        <p:nvPicPr>
          <p:cNvPr id="3" name="Picture 2" title="Woman holding her head in her heands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Audio 4" title="An image of the sound but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57569"/>
      </p:ext>
    </p:extLst>
  </p:cSld>
  <p:clrMapOvr>
    <a:masterClrMapping/>
  </p:clrMapOvr>
  <p:transition advTm="150638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smtClean="0">
                <a:solidFill>
                  <a:srgbClr val="6600CC"/>
                </a:solidFill>
              </a:rPr>
              <a:t>What is Stress?</a:t>
            </a:r>
            <a:endParaRPr lang="en-US" altLang="en-US" sz="3600" smtClean="0"/>
          </a:p>
        </p:txBody>
      </p:sp>
      <p:pic>
        <p:nvPicPr>
          <p:cNvPr id="3" name="Picture 2" descr="Phase 1 (Alarm) -&gt; Phase 2 (Resistance) -&gt; Phase 3 (Exhaustion)" title="Selye's General  Adaptation Syndrome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Audio 4" title="An image of the sound but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66573"/>
      </p:ext>
    </p:extLst>
  </p:cSld>
  <p:clrMapOvr>
    <a:masterClrMapping/>
  </p:clrMapOvr>
  <p:transition advTm="190078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3450"/>
          </a:xfrm>
        </p:spPr>
        <p:txBody>
          <a:bodyPr/>
          <a:lstStyle/>
          <a:p>
            <a:pPr algn="ctr"/>
            <a:r>
              <a:rPr lang="en-US" dirty="0" smtClean="0"/>
              <a:t>Life Events Effect on Health/Illness Part 1</a:t>
            </a:r>
            <a:endParaRPr lang="en-US" dirty="0"/>
          </a:p>
        </p:txBody>
      </p:sp>
      <p:pic>
        <p:nvPicPr>
          <p:cNvPr id="3" name="Picture 2" descr="Do life events predict the Tendency toward Health or Illness?" title="Flow chart 1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282390"/>
            <a:ext cx="9144000" cy="5575609"/>
          </a:xfrm>
          <a:prstGeom prst="rect">
            <a:avLst/>
          </a:prstGeom>
        </p:spPr>
      </p:pic>
      <p:pic>
        <p:nvPicPr>
          <p:cNvPr id="5" name="Audio 4" title="An image of the sound but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09972"/>
      </p:ext>
    </p:extLst>
  </p:cSld>
  <p:clrMapOvr>
    <a:masterClrMapping/>
  </p:clrMapOvr>
  <p:transition advTm="285661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05391"/>
          </a:xfrm>
        </p:spPr>
        <p:txBody>
          <a:bodyPr/>
          <a:lstStyle/>
          <a:p>
            <a:r>
              <a:rPr lang="en-US" dirty="0"/>
              <a:t>Life Events Effect on Health/Illness Part </a:t>
            </a:r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3" name="Picture 2" descr="Our Personal Appraisal style influence the effect of stress on long-term outcomes" title="Flow Chart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959005"/>
            <a:ext cx="9144000" cy="5898995"/>
          </a:xfrm>
          <a:prstGeom prst="rect">
            <a:avLst/>
          </a:prstGeom>
        </p:spPr>
      </p:pic>
      <p:pic>
        <p:nvPicPr>
          <p:cNvPr id="5" name="Audio 4" title="An image of the sound but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35439"/>
      </p:ext>
    </p:extLst>
  </p:cSld>
  <p:clrMapOvr>
    <a:masterClrMapping/>
  </p:clrMapOvr>
  <p:transition advTm="10192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smtClean="0">
                <a:solidFill>
                  <a:srgbClr val="6600CC"/>
                </a:solidFill>
              </a:rPr>
              <a:t>Personal Appraisal</a:t>
            </a:r>
            <a:endParaRPr lang="en-US" altLang="en-US" sz="3600" smtClean="0"/>
          </a:p>
        </p:txBody>
      </p:sp>
      <p:pic>
        <p:nvPicPr>
          <p:cNvPr id="3" name="Picture 2" descr="A stressful events followed by a threat appraisal leads to a neegative outcome whereas a stressful event followed by a challenge appraisal leads to a positive outcome." title="Personal Appraisal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Audio 4" title="An image of the sound but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74657"/>
      </p:ext>
    </p:extLst>
  </p:cSld>
  <p:clrMapOvr>
    <a:masterClrMapping/>
  </p:clrMapOvr>
  <p:transition advTm="197581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49996"/>
          </a:xfrm>
        </p:spPr>
        <p:txBody>
          <a:bodyPr/>
          <a:lstStyle/>
          <a:p>
            <a:r>
              <a:rPr lang="en-US" dirty="0"/>
              <a:t>Life Events Effect on Health/Illness Part </a:t>
            </a:r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3" name="Picture 2" descr="Our Personality type influences the effect of stress on long-term outcomes" title="Flow chart 3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014760"/>
            <a:ext cx="9144000" cy="5843239"/>
          </a:xfrm>
          <a:prstGeom prst="rect">
            <a:avLst/>
          </a:prstGeom>
        </p:spPr>
      </p:pic>
      <p:pic>
        <p:nvPicPr>
          <p:cNvPr id="5" name="Audio 4" title="An image of the sound but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64747"/>
      </p:ext>
    </p:extLst>
  </p:cSld>
  <p:clrMapOvr>
    <a:masterClrMapping/>
  </p:clrMapOvr>
  <p:transition advTm="100388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2298"/>
          </a:xfrm>
        </p:spPr>
        <p:txBody>
          <a:bodyPr/>
          <a:lstStyle/>
          <a:p>
            <a:r>
              <a:rPr lang="en-US" dirty="0"/>
              <a:t>Life Events Effect on Health/Illness Part </a:t>
            </a:r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3" name="Picture 2" descr="Our Personality habits influence the effect of stress on long-term outcomes" title="Flow Chart 4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137424"/>
            <a:ext cx="9144000" cy="5720576"/>
          </a:xfrm>
          <a:prstGeom prst="rect">
            <a:avLst/>
          </a:prstGeom>
        </p:spPr>
      </p:pic>
      <p:pic>
        <p:nvPicPr>
          <p:cNvPr id="5" name="Audio 4" title="An image of the sound but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14578"/>
      </p:ext>
    </p:extLst>
  </p:cSld>
  <p:clrMapOvr>
    <a:masterClrMapping/>
  </p:clrMapOvr>
  <p:transition advTm="77761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27694"/>
          </a:xfrm>
        </p:spPr>
        <p:txBody>
          <a:bodyPr/>
          <a:lstStyle/>
          <a:p>
            <a:r>
              <a:rPr lang="en-US" dirty="0"/>
              <a:t>Life Events Effect on Health/Illness Part </a:t>
            </a:r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3" name="Picture 2" descr="Our Level of social support influences the effect of stress on long-term outcomes" title="Flow Chart 6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26994"/>
            <a:ext cx="9144000" cy="5531005"/>
          </a:xfrm>
          <a:prstGeom prst="rect">
            <a:avLst/>
          </a:prstGeom>
        </p:spPr>
      </p:pic>
      <p:pic>
        <p:nvPicPr>
          <p:cNvPr id="5" name="Audio 4" title="An image of the sound but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98375"/>
      </p:ext>
    </p:extLst>
  </p:cSld>
  <p:clrMapOvr>
    <a:masterClrMapping/>
  </p:clrMapOvr>
  <p:transition advTm="88546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mtClean="0">
                <a:solidFill>
                  <a:srgbClr val="6600CC"/>
                </a:solidFill>
              </a:rPr>
              <a:t>Managing Stress: Religious Involvement</a:t>
            </a:r>
            <a:endParaRPr lang="en-US" altLang="en-US" sz="4400" smtClean="0">
              <a:solidFill>
                <a:srgbClr val="6600CC"/>
              </a:solidFill>
            </a:endParaRPr>
          </a:p>
        </p:txBody>
      </p:sp>
      <p:pic>
        <p:nvPicPr>
          <p:cNvPr id="3" name="Picture 2" descr="Religious Involvement promotes healthy behaviors, social support and positive emotions, all leading to better health outcomes" title="Managing Stress: Religious Involvement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Audio 3" title="An image of the sound but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97999"/>
      </p:ext>
    </p:extLst>
  </p:cSld>
  <p:clrMapOvr>
    <a:masterClrMapping/>
  </p:clrMapOvr>
  <p:transition advTm="218849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50</Words>
  <Application>Microsoft Office PowerPoint</Application>
  <PresentationFormat>On-screen Show (4:3)</PresentationFormat>
  <Paragraphs>9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What is Stress?</vt:lpstr>
      <vt:lpstr>What is Stress?</vt:lpstr>
      <vt:lpstr>Life Events Effect on Health/Illness Part 1</vt:lpstr>
      <vt:lpstr>Life Events Effect on Health/Illness Part 2</vt:lpstr>
      <vt:lpstr>Personal Appraisal</vt:lpstr>
      <vt:lpstr>Life Events Effect on Health/Illness Part 3</vt:lpstr>
      <vt:lpstr>Life Events Effect on Health/Illness Part 4</vt:lpstr>
      <vt:lpstr>Life Events Effect on Health/Illness Part 5</vt:lpstr>
      <vt:lpstr>Managing Stress: Religious Involvement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Stress?</dc:title>
  <dc:creator>Stephen Maret</dc:creator>
  <cp:lastModifiedBy>Stephen Maret</cp:lastModifiedBy>
  <cp:revision>4</cp:revision>
  <dcterms:created xsi:type="dcterms:W3CDTF">2016-10-15T16:49:41Z</dcterms:created>
  <dcterms:modified xsi:type="dcterms:W3CDTF">2019-06-07T19:47:01Z</dcterms:modified>
</cp:coreProperties>
</file>