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24" d="100"/>
          <a:sy n="124" d="100"/>
        </p:scale>
        <p:origin x="64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presProps" Target="presProps.xml"/><Relationship Id="rId1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10/22/17</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10/22/17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10/22/17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10/22/17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10/22/17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10/22/17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smtClean="0"/>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10/22/17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10/22/17</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10/22/17</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 Id="rId3" Type="http://schemas.openxmlformats.org/officeDocument/2006/relationships/image" Target="../media/image4.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 Id="rId3" Type="http://schemas.openxmlformats.org/officeDocument/2006/relationships/image" Target="../media/image6.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 Id="rId3" Type="http://schemas.openxmlformats.org/officeDocument/2006/relationships/image" Target="../media/image8.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 Id="rId3" Type="http://schemas.openxmlformats.org/officeDocument/2006/relationships/image" Target="../media/image10.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 Id="rId3" Type="http://schemas.openxmlformats.org/officeDocument/2006/relationships/image" Target="../media/image12.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 Id="rId3" Type="http://schemas.openxmlformats.org/officeDocument/2006/relationships/image" Target="../media/image1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Kevin </a:t>
            </a:r>
            <a:br>
              <a:rPr lang="en-US" dirty="0" smtClean="0"/>
            </a:br>
            <a:r>
              <a:rPr lang="en-US" dirty="0" err="1" smtClean="0"/>
              <a:t>Mcintire</a:t>
            </a:r>
            <a:endParaRPr lang="en-US" dirty="0"/>
          </a:p>
        </p:txBody>
      </p:sp>
      <p:sp>
        <p:nvSpPr>
          <p:cNvPr id="3" name="Subtitle 2"/>
          <p:cNvSpPr>
            <a:spLocks noGrp="1"/>
          </p:cNvSpPr>
          <p:nvPr>
            <p:ph type="subTitle" idx="1"/>
          </p:nvPr>
        </p:nvSpPr>
        <p:spPr/>
        <p:txBody>
          <a:bodyPr/>
          <a:lstStyle/>
          <a:p>
            <a:r>
              <a:rPr lang="en-US" dirty="0" smtClean="0"/>
              <a:t>Servant leader</a:t>
            </a:r>
            <a:endParaRPr lang="en-US" dirty="0"/>
          </a:p>
        </p:txBody>
      </p:sp>
      <p:pic>
        <p:nvPicPr>
          <p:cNvPr id="4" name="Picture 3"/>
          <p:cNvPicPr>
            <a:picLocks noChangeAspect="1"/>
          </p:cNvPicPr>
          <p:nvPr/>
        </p:nvPicPr>
        <p:blipFill>
          <a:blip r:embed="rId2"/>
          <a:stretch>
            <a:fillRect/>
          </a:stretch>
        </p:blipFill>
        <p:spPr>
          <a:xfrm>
            <a:off x="6783286" y="1099335"/>
            <a:ext cx="4271566" cy="4258217"/>
          </a:xfrm>
          <a:prstGeom prst="rect">
            <a:avLst/>
          </a:prstGeom>
        </p:spPr>
      </p:pic>
    </p:spTree>
    <p:extLst>
      <p:ext uri="{BB962C8B-B14F-4D97-AF65-F5344CB8AC3E}">
        <p14:creationId xmlns:p14="http://schemas.microsoft.com/office/powerpoint/2010/main" val="819337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Growing up</a:t>
            </a:r>
            <a:endParaRPr lang="en-US" dirty="0"/>
          </a:p>
        </p:txBody>
      </p:sp>
      <p:sp>
        <p:nvSpPr>
          <p:cNvPr id="3" name="Content Placeholder 2"/>
          <p:cNvSpPr>
            <a:spLocks noGrp="1"/>
          </p:cNvSpPr>
          <p:nvPr>
            <p:ph idx="1"/>
          </p:nvPr>
        </p:nvSpPr>
        <p:spPr/>
        <p:txBody>
          <a:bodyPr/>
          <a:lstStyle/>
          <a:p>
            <a:r>
              <a:rPr lang="en-US" dirty="0" smtClean="0"/>
              <a:t>Born on April 6, 1982 to Dave and Velma McIntire in San Jose, California</a:t>
            </a:r>
          </a:p>
          <a:p>
            <a:r>
              <a:rPr lang="en-US" dirty="0" smtClean="0"/>
              <a:t>Was the second son, Kevin’s older brother who was 3 years older is named Brian</a:t>
            </a:r>
          </a:p>
          <a:p>
            <a:r>
              <a:rPr lang="en-US" dirty="0" smtClean="0"/>
              <a:t>Went to Valley Christian Elementary, Jr High and High School in San Jose</a:t>
            </a:r>
          </a:p>
          <a:p>
            <a:r>
              <a:rPr lang="en-US" dirty="0" smtClean="0"/>
              <a:t>Attended De Anza Community College and then attended UCSB.</a:t>
            </a:r>
          </a:p>
          <a:p>
            <a:r>
              <a:rPr lang="en-US" dirty="0" smtClean="0"/>
              <a:t>Best friends since high school: Dan St Clair, Neil Kurtz, Ryan </a:t>
            </a:r>
            <a:r>
              <a:rPr lang="en-US" dirty="0" err="1" smtClean="0"/>
              <a:t>Zeid</a:t>
            </a:r>
            <a:r>
              <a:rPr lang="en-US" dirty="0" smtClean="0"/>
              <a:t> and Brian Plunkett</a:t>
            </a:r>
          </a:p>
        </p:txBody>
      </p:sp>
      <p:pic>
        <p:nvPicPr>
          <p:cNvPr id="4" name="Picture 3"/>
          <p:cNvPicPr>
            <a:picLocks noChangeAspect="1"/>
          </p:cNvPicPr>
          <p:nvPr/>
        </p:nvPicPr>
        <p:blipFill>
          <a:blip r:embed="rId2"/>
          <a:stretch>
            <a:fillRect/>
          </a:stretch>
        </p:blipFill>
        <p:spPr>
          <a:xfrm>
            <a:off x="5716146" y="369869"/>
            <a:ext cx="1958511" cy="1370958"/>
          </a:xfrm>
          <a:prstGeom prst="rect">
            <a:avLst/>
          </a:prstGeom>
        </p:spPr>
      </p:pic>
      <p:pic>
        <p:nvPicPr>
          <p:cNvPr id="5" name="Picture 4"/>
          <p:cNvPicPr>
            <a:picLocks noChangeAspect="1"/>
          </p:cNvPicPr>
          <p:nvPr/>
        </p:nvPicPr>
        <p:blipFill>
          <a:blip r:embed="rId3"/>
          <a:stretch>
            <a:fillRect/>
          </a:stretch>
        </p:blipFill>
        <p:spPr>
          <a:xfrm>
            <a:off x="10034394" y="2925073"/>
            <a:ext cx="1760339" cy="1209276"/>
          </a:xfrm>
          <a:prstGeom prst="rect">
            <a:avLst/>
          </a:prstGeom>
        </p:spPr>
      </p:pic>
    </p:spTree>
    <p:extLst>
      <p:ext uri="{BB962C8B-B14F-4D97-AF65-F5344CB8AC3E}">
        <p14:creationId xmlns:p14="http://schemas.microsoft.com/office/powerpoint/2010/main" val="64455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Husband and father</a:t>
            </a:r>
            <a:endParaRPr lang="en-US" dirty="0"/>
          </a:p>
        </p:txBody>
      </p:sp>
      <p:sp>
        <p:nvSpPr>
          <p:cNvPr id="3" name="Content Placeholder 2"/>
          <p:cNvSpPr>
            <a:spLocks noGrp="1"/>
          </p:cNvSpPr>
          <p:nvPr>
            <p:ph idx="1"/>
          </p:nvPr>
        </p:nvSpPr>
        <p:spPr/>
        <p:txBody>
          <a:bodyPr/>
          <a:lstStyle/>
          <a:p>
            <a:r>
              <a:rPr lang="en-US" dirty="0" smtClean="0"/>
              <a:t>Married his high school sweetheart, Becky on Aug 21, 2004</a:t>
            </a:r>
          </a:p>
          <a:p>
            <a:r>
              <a:rPr lang="en-US" dirty="0" smtClean="0"/>
              <a:t>Has 4 kids: 3 boys and a girl</a:t>
            </a:r>
          </a:p>
          <a:p>
            <a:pPr lvl="1"/>
            <a:r>
              <a:rPr lang="en-US" dirty="0" smtClean="0"/>
              <a:t>Caleb 10; Cheyenne 8; Preston 6; and Hunter 2.</a:t>
            </a:r>
          </a:p>
          <a:p>
            <a:r>
              <a:rPr lang="en-US" dirty="0" smtClean="0"/>
              <a:t>Works at Pacific Surfacing Inc.</a:t>
            </a:r>
          </a:p>
          <a:p>
            <a:r>
              <a:rPr lang="en-US" dirty="0" smtClean="0"/>
              <a:t>Fellowships at Venture Christian Church</a:t>
            </a:r>
          </a:p>
          <a:p>
            <a:r>
              <a:rPr lang="en-US" dirty="0" smtClean="0"/>
              <a:t>Spends every spare moment with his wife and						kids- favorite thing to do= family </a:t>
            </a:r>
            <a:r>
              <a:rPr lang="en-US" dirty="0" err="1" smtClean="0"/>
              <a:t>vactions</a:t>
            </a:r>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9067" y="826312"/>
            <a:ext cx="2621675" cy="1966257"/>
          </a:xfrm>
          <a:prstGeom prst="rect">
            <a:avLst/>
          </a:prstGeom>
        </p:spPr>
      </p:pic>
      <p:pic>
        <p:nvPicPr>
          <p:cNvPr id="5" name="Picture 4"/>
          <p:cNvPicPr>
            <a:picLocks noChangeAspect="1"/>
          </p:cNvPicPr>
          <p:nvPr/>
        </p:nvPicPr>
        <p:blipFill>
          <a:blip r:embed="rId3"/>
          <a:stretch>
            <a:fillRect/>
          </a:stretch>
        </p:blipFill>
        <p:spPr>
          <a:xfrm>
            <a:off x="6788696" y="3338198"/>
            <a:ext cx="3608751" cy="2405834"/>
          </a:xfrm>
          <a:prstGeom prst="rect">
            <a:avLst/>
          </a:prstGeom>
        </p:spPr>
      </p:pic>
    </p:spTree>
    <p:extLst>
      <p:ext uri="{BB962C8B-B14F-4D97-AF65-F5344CB8AC3E}">
        <p14:creationId xmlns:p14="http://schemas.microsoft.com/office/powerpoint/2010/main" val="974603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Jobs</a:t>
            </a:r>
            <a:endParaRPr lang="en-US" dirty="0"/>
          </a:p>
        </p:txBody>
      </p:sp>
      <p:sp>
        <p:nvSpPr>
          <p:cNvPr id="3" name="Content Placeholder 2"/>
          <p:cNvSpPr>
            <a:spLocks noGrp="1"/>
          </p:cNvSpPr>
          <p:nvPr>
            <p:ph idx="1"/>
          </p:nvPr>
        </p:nvSpPr>
        <p:spPr/>
        <p:txBody>
          <a:bodyPr/>
          <a:lstStyle/>
          <a:p>
            <a:r>
              <a:rPr lang="en-US" dirty="0" smtClean="0"/>
              <a:t>Former youth pastor at a church in Santa Barbara, CA</a:t>
            </a:r>
          </a:p>
          <a:p>
            <a:r>
              <a:rPr lang="en-US" dirty="0" smtClean="0"/>
              <a:t>Worked at Venture Christian Church</a:t>
            </a:r>
          </a:p>
          <a:p>
            <a:r>
              <a:rPr lang="en-US" dirty="0" smtClean="0"/>
              <a:t>Currently a consultant at Pacific Surfacing Inc.</a:t>
            </a:r>
          </a:p>
          <a:p>
            <a:pPr lvl="1"/>
            <a:r>
              <a:rPr lang="en-US" dirty="0" smtClean="0"/>
              <a:t>Kevin consistently served at servant leader in his ministry positions, but to financially support his family had to find a better paying job.</a:t>
            </a:r>
          </a:p>
          <a:p>
            <a:pPr lvl="1"/>
            <a:r>
              <a:rPr lang="en-US" dirty="0" smtClean="0"/>
              <a:t>As he consults on his job, the hope is to give the best advice					not what costs the most.</a:t>
            </a:r>
          </a:p>
        </p:txBody>
      </p:sp>
      <p:pic>
        <p:nvPicPr>
          <p:cNvPr id="5" name="Picture 4"/>
          <p:cNvPicPr>
            <a:picLocks noChangeAspect="1"/>
          </p:cNvPicPr>
          <p:nvPr/>
        </p:nvPicPr>
        <p:blipFill>
          <a:blip r:embed="rId2"/>
          <a:stretch>
            <a:fillRect/>
          </a:stretch>
        </p:blipFill>
        <p:spPr>
          <a:xfrm>
            <a:off x="7750140" y="4237031"/>
            <a:ext cx="2086938" cy="1391292"/>
          </a:xfrm>
          <a:prstGeom prst="rect">
            <a:avLst/>
          </a:prstGeom>
        </p:spPr>
      </p:pic>
      <p:pic>
        <p:nvPicPr>
          <p:cNvPr id="6" name="Picture 5"/>
          <p:cNvPicPr>
            <a:picLocks noChangeAspect="1"/>
          </p:cNvPicPr>
          <p:nvPr/>
        </p:nvPicPr>
        <p:blipFill>
          <a:blip r:embed="rId3"/>
          <a:stretch>
            <a:fillRect/>
          </a:stretch>
        </p:blipFill>
        <p:spPr>
          <a:xfrm>
            <a:off x="8077736" y="2008423"/>
            <a:ext cx="1431746" cy="1431746"/>
          </a:xfrm>
          <a:prstGeom prst="rect">
            <a:avLst/>
          </a:prstGeom>
        </p:spPr>
      </p:pic>
    </p:spTree>
    <p:extLst>
      <p:ext uri="{BB962C8B-B14F-4D97-AF65-F5344CB8AC3E}">
        <p14:creationId xmlns:p14="http://schemas.microsoft.com/office/powerpoint/2010/main" val="1304374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trials</a:t>
            </a:r>
            <a:endParaRPr lang="en-US" dirty="0"/>
          </a:p>
        </p:txBody>
      </p:sp>
      <p:sp>
        <p:nvSpPr>
          <p:cNvPr id="3" name="Content Placeholder 2"/>
          <p:cNvSpPr>
            <a:spLocks noGrp="1"/>
          </p:cNvSpPr>
          <p:nvPr>
            <p:ph idx="1"/>
          </p:nvPr>
        </p:nvSpPr>
        <p:spPr/>
        <p:txBody>
          <a:bodyPr/>
          <a:lstStyle/>
          <a:p>
            <a:r>
              <a:rPr lang="en-US" dirty="0" smtClean="0"/>
              <a:t>In December, 2016 was diagnosed with Stage 4 double hit lymphoma all over his body</a:t>
            </a:r>
          </a:p>
          <a:p>
            <a:r>
              <a:rPr lang="en-US" dirty="0" smtClean="0"/>
              <a:t>6 rounds of chemotherapy over 7 months at the hospital where he spent 5 full days every round in the hospital</a:t>
            </a:r>
          </a:p>
          <a:p>
            <a:pPr lvl="1"/>
            <a:r>
              <a:rPr lang="en-US" dirty="0" smtClean="0"/>
              <a:t>When he arrived home from chemo treatment his immune system was so shot he could not be around his children.  </a:t>
            </a:r>
          </a:p>
          <a:p>
            <a:r>
              <a:rPr lang="en-US" dirty="0" smtClean="0"/>
              <a:t>Due to the strenuous and intense treatment plan was not be able to have regular time and energy with his wife, kids and job</a:t>
            </a:r>
          </a:p>
          <a:p>
            <a:r>
              <a:rPr lang="en-US" dirty="0" smtClean="0"/>
              <a:t>Despite the trial, he was joyful and focused on giving God the glory through the process</a:t>
            </a:r>
          </a:p>
          <a:p>
            <a:endParaRPr lang="en-US" dirty="0" smtClean="0"/>
          </a:p>
          <a:p>
            <a:endParaRPr lang="en-US" dirty="0"/>
          </a:p>
        </p:txBody>
      </p:sp>
      <p:pic>
        <p:nvPicPr>
          <p:cNvPr id="4" name="Picture 3"/>
          <p:cNvPicPr>
            <a:picLocks noChangeAspect="1"/>
          </p:cNvPicPr>
          <p:nvPr/>
        </p:nvPicPr>
        <p:blipFill>
          <a:blip r:embed="rId2"/>
          <a:stretch>
            <a:fillRect/>
          </a:stretch>
        </p:blipFill>
        <p:spPr>
          <a:xfrm>
            <a:off x="6378539" y="311519"/>
            <a:ext cx="1110465" cy="148062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4733" y="338693"/>
            <a:ext cx="926957" cy="1426271"/>
          </a:xfrm>
          <a:prstGeom prst="rect">
            <a:avLst/>
          </a:prstGeom>
        </p:spPr>
      </p:pic>
    </p:spTree>
    <p:extLst>
      <p:ext uri="{BB962C8B-B14F-4D97-AF65-F5344CB8AC3E}">
        <p14:creationId xmlns:p14="http://schemas.microsoft.com/office/powerpoint/2010/main" val="1115875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Being a blessing through the trials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Kevin starting a blog journaling his journey through the </a:t>
            </a:r>
            <a:r>
              <a:rPr lang="en-US" dirty="0"/>
              <a:t>trial. https://</a:t>
            </a:r>
            <a:r>
              <a:rPr lang="en-US" dirty="0" err="1"/>
              <a:t>www.caringbridge.org</a:t>
            </a:r>
            <a:r>
              <a:rPr lang="en-US" dirty="0"/>
              <a:t>/visit/</a:t>
            </a:r>
            <a:r>
              <a:rPr lang="en-US" dirty="0" err="1"/>
              <a:t>evenifhedoesnot#tributes</a:t>
            </a:r>
            <a:endParaRPr lang="en-US" dirty="0" smtClean="0"/>
          </a:p>
          <a:p>
            <a:pPr lvl="1"/>
            <a:r>
              <a:rPr lang="en-US" dirty="0" smtClean="0"/>
              <a:t>Hundreds of people started following his journey and throughout the entire process he focused on the Lord and His provision through it all. He titled his blog- Even If He Does Not</a:t>
            </a:r>
          </a:p>
          <a:p>
            <a:r>
              <a:rPr lang="en-US" dirty="0" smtClean="0"/>
              <a:t>Would spend his days at the hospital praying and sharing Jesus with the other patients, nurses and doctors</a:t>
            </a:r>
          </a:p>
          <a:p>
            <a:pPr lvl="1"/>
            <a:r>
              <a:rPr lang="en-US" dirty="0" smtClean="0"/>
              <a:t>The nurses at the hospital loved working Kevin because he brought so much joy to a usually depressing field of medicine.</a:t>
            </a:r>
          </a:p>
          <a:p>
            <a:r>
              <a:rPr lang="en-US" dirty="0" smtClean="0"/>
              <a:t>Deemed cancer free in July of 2017</a:t>
            </a:r>
          </a:p>
          <a:p>
            <a:r>
              <a:rPr lang="en-US" dirty="0" smtClean="0"/>
              <a:t>The pastor at his church did a sermon on The Power of Hope that featured Kevin and </a:t>
            </a:r>
            <a:r>
              <a:rPr lang="en-US" dirty="0"/>
              <a:t>Becky’s journey. http://</a:t>
            </a:r>
            <a:r>
              <a:rPr lang="en-US" dirty="0" err="1"/>
              <a:t>venture.cc</a:t>
            </a:r>
            <a:r>
              <a:rPr lang="en-US" dirty="0"/>
              <a:t>/sermons/2017/9/24/the-power-of-hope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75" y="3862495"/>
            <a:ext cx="1349304" cy="176582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7104" y="1415970"/>
            <a:ext cx="2777488" cy="1037547"/>
          </a:xfrm>
          <a:prstGeom prst="rect">
            <a:avLst/>
          </a:prstGeom>
        </p:spPr>
      </p:pic>
    </p:spTree>
    <p:extLst>
      <p:ext uri="{BB962C8B-B14F-4D97-AF65-F5344CB8AC3E}">
        <p14:creationId xmlns:p14="http://schemas.microsoft.com/office/powerpoint/2010/main" val="548604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Friend</a:t>
            </a:r>
            <a:endParaRPr lang="en-US" dirty="0"/>
          </a:p>
        </p:txBody>
      </p:sp>
      <p:sp>
        <p:nvSpPr>
          <p:cNvPr id="3" name="Content Placeholder 2"/>
          <p:cNvSpPr>
            <a:spLocks noGrp="1"/>
          </p:cNvSpPr>
          <p:nvPr>
            <p:ph idx="1"/>
          </p:nvPr>
        </p:nvSpPr>
        <p:spPr/>
        <p:txBody>
          <a:bodyPr/>
          <a:lstStyle/>
          <a:p>
            <a:r>
              <a:rPr lang="en-US" dirty="0" smtClean="0"/>
              <a:t>We have been best friends since 1996.  </a:t>
            </a:r>
          </a:p>
          <a:p>
            <a:r>
              <a:rPr lang="en-US" dirty="0" smtClean="0"/>
              <a:t>In the midst of some my hardest times in high school, college and life he has always been there to pray and encourage me in my walk with the Lord</a:t>
            </a:r>
          </a:p>
          <a:p>
            <a:r>
              <a:rPr lang="en-US" dirty="0" smtClean="0"/>
              <a:t>I was ministered to so much as I walked with him through his lymphoma treatment</a:t>
            </a:r>
          </a:p>
          <a:p>
            <a:r>
              <a:rPr lang="en-US" dirty="0" smtClean="0"/>
              <a:t>Our group of friends all live in different places in the United States, but still talk every day, and see each other as often as we can through out the year.</a:t>
            </a:r>
            <a:endParaRPr lang="en-US" dirty="0"/>
          </a:p>
        </p:txBody>
      </p:sp>
      <p:pic>
        <p:nvPicPr>
          <p:cNvPr id="4" name="Picture 3"/>
          <p:cNvPicPr>
            <a:picLocks noChangeAspect="1"/>
          </p:cNvPicPr>
          <p:nvPr/>
        </p:nvPicPr>
        <p:blipFill>
          <a:blip r:embed="rId2"/>
          <a:stretch>
            <a:fillRect/>
          </a:stretch>
        </p:blipFill>
        <p:spPr>
          <a:xfrm>
            <a:off x="9273144" y="4295453"/>
            <a:ext cx="1781710" cy="1781710"/>
          </a:xfrm>
          <a:prstGeom prst="rect">
            <a:avLst/>
          </a:prstGeom>
        </p:spPr>
      </p:pic>
      <p:pic>
        <p:nvPicPr>
          <p:cNvPr id="5" name="Picture 4"/>
          <p:cNvPicPr>
            <a:picLocks noChangeAspect="1"/>
          </p:cNvPicPr>
          <p:nvPr/>
        </p:nvPicPr>
        <p:blipFill>
          <a:blip r:embed="rId3"/>
          <a:stretch>
            <a:fillRect/>
          </a:stretch>
        </p:blipFill>
        <p:spPr>
          <a:xfrm>
            <a:off x="6853004" y="191332"/>
            <a:ext cx="3061558" cy="2296167"/>
          </a:xfrm>
          <a:prstGeom prst="rect">
            <a:avLst/>
          </a:prstGeom>
        </p:spPr>
      </p:pic>
    </p:spTree>
    <p:extLst>
      <p:ext uri="{BB962C8B-B14F-4D97-AF65-F5344CB8AC3E}">
        <p14:creationId xmlns:p14="http://schemas.microsoft.com/office/powerpoint/2010/main" val="1240417148"/>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235</TotalTime>
  <Words>515</Words>
  <Application>Microsoft Macintosh PowerPoint</Application>
  <PresentationFormat>Widescreen</PresentationFormat>
  <Paragraphs>39</Paragraphs>
  <Slides>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vt:i4>
      </vt:variant>
    </vt:vector>
  </HeadingPairs>
  <TitlesOfParts>
    <vt:vector size="10" baseType="lpstr">
      <vt:lpstr>Gill Sans MT</vt:lpstr>
      <vt:lpstr>Arial</vt:lpstr>
      <vt:lpstr>Gallery</vt:lpstr>
      <vt:lpstr>Kevin  Mcintire</vt:lpstr>
      <vt:lpstr>Growing up</vt:lpstr>
      <vt:lpstr>Husband and father</vt:lpstr>
      <vt:lpstr>Jobs</vt:lpstr>
      <vt:lpstr>trials</vt:lpstr>
      <vt:lpstr>Being a blessing through the trials</vt:lpstr>
      <vt:lpstr>Best Friend</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Kevin Mcintire</dc:title>
  <dc:creator>pastorbplunkett@gmail.com</dc:creator>
  <cp:lastModifiedBy>pastorbplunkett@gmail.com</cp:lastModifiedBy>
  <cp:revision>13</cp:revision>
  <dcterms:created xsi:type="dcterms:W3CDTF">2017-10-22T17:29:43Z</dcterms:created>
  <dcterms:modified xsi:type="dcterms:W3CDTF">2017-10-22T21:25:12Z</dcterms:modified>
</cp:coreProperties>
</file>