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notesMasterIdLst>
    <p:notesMasterId r:id="rId25"/>
  </p:notesMasterIdLst>
  <p:sldIdLst>
    <p:sldId id="256" r:id="rId2"/>
    <p:sldId id="372" r:id="rId3"/>
    <p:sldId id="373" r:id="rId4"/>
    <p:sldId id="283" r:id="rId5"/>
    <p:sldId id="296" r:id="rId6"/>
    <p:sldId id="371" r:id="rId7"/>
    <p:sldId id="353" r:id="rId8"/>
    <p:sldId id="323" r:id="rId9"/>
    <p:sldId id="292" r:id="rId10"/>
    <p:sldId id="376" r:id="rId11"/>
    <p:sldId id="370" r:id="rId12"/>
    <p:sldId id="355" r:id="rId13"/>
    <p:sldId id="383" r:id="rId14"/>
    <p:sldId id="315" r:id="rId15"/>
    <p:sldId id="382" r:id="rId16"/>
    <p:sldId id="381" r:id="rId17"/>
    <p:sldId id="380" r:id="rId18"/>
    <p:sldId id="379" r:id="rId19"/>
    <p:sldId id="378" r:id="rId20"/>
    <p:sldId id="362" r:id="rId21"/>
    <p:sldId id="345" r:id="rId22"/>
    <p:sldId id="352" r:id="rId23"/>
    <p:sldId id="354" r:id="rId24"/>
  </p:sldIdLst>
  <p:sldSz cx="12192000" cy="6858000"/>
  <p:notesSz cx="6797675" cy="9928225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352E"/>
    <a:srgbClr val="E85B30"/>
    <a:srgbClr val="E4312D"/>
    <a:srgbClr val="FAB158"/>
    <a:srgbClr val="FFD761"/>
    <a:srgbClr val="FEDC6F"/>
    <a:srgbClr val="FDC800"/>
    <a:srgbClr val="FF3C2D"/>
    <a:srgbClr val="FFE98A"/>
    <a:srgbClr val="FF6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990D4A-EABF-474A-B4BF-FC911FDDF37E}" v="100" dt="2023-04-10T13:24:21.423"/>
    <p1510:client id="{5D0FBC80-66AE-9D93-2C03-47F134C69292}" v="76" dt="2023-04-10T13:35:56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60"/>
    <p:restoredTop sz="94710"/>
  </p:normalViewPr>
  <p:slideViewPr>
    <p:cSldViewPr snapToGrid="0">
      <p:cViewPr varScale="1">
        <p:scale>
          <a:sx n="70" d="100"/>
          <a:sy n="70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9.png"/><Relationship Id="rId7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image" Target="../media/image46.jpg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9.png"/><Relationship Id="rId7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image" Target="../media/image46.jpg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849463-DEFB-49A5-B82B-FD6B1F18A215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37C7C379-DA6E-46CD-A42F-786C414276E8}">
      <dgm:prSet phldrT="[Texto]" custT="1"/>
      <dgm:spPr/>
      <dgm:t>
        <a:bodyPr/>
        <a:lstStyle/>
        <a:p>
          <a:r>
            <a:rPr lang="es-ES" sz="2000" dirty="0">
              <a:solidFill>
                <a:schemeClr val="bg1"/>
              </a:solidFill>
            </a:rPr>
            <a:t>Accidente de Trabajo</a:t>
          </a:r>
          <a:endParaRPr lang="es-CO" sz="2000" dirty="0">
            <a:solidFill>
              <a:schemeClr val="bg1"/>
            </a:solidFill>
          </a:endParaRPr>
        </a:p>
      </dgm:t>
    </dgm:pt>
    <dgm:pt modelId="{22242504-80D1-4DC5-A3FE-240E941F3DFC}" type="parTrans" cxnId="{D1E97603-14C1-4873-82E2-98A17715284E}">
      <dgm:prSet/>
      <dgm:spPr/>
      <dgm:t>
        <a:bodyPr/>
        <a:lstStyle/>
        <a:p>
          <a:endParaRPr lang="es-CO"/>
        </a:p>
      </dgm:t>
    </dgm:pt>
    <dgm:pt modelId="{D576CC9C-AE9B-45E1-B829-0106F1B0D817}" type="sibTrans" cxnId="{D1E97603-14C1-4873-82E2-98A17715284E}">
      <dgm:prSet/>
      <dgm:spPr/>
      <dgm:t>
        <a:bodyPr/>
        <a:lstStyle/>
        <a:p>
          <a:endParaRPr lang="es-CO"/>
        </a:p>
      </dgm:t>
    </dgm:pt>
    <dgm:pt modelId="{F1495D5B-2A67-400A-84AC-C677A8DE8B40}">
      <dgm:prSet phldrT="[Texto]" custT="1"/>
      <dgm:spPr/>
      <dgm:t>
        <a:bodyPr/>
        <a:lstStyle/>
        <a:p>
          <a:r>
            <a:rPr lang="es-ES" sz="2000" dirty="0">
              <a:solidFill>
                <a:schemeClr val="bg1"/>
              </a:solidFill>
            </a:rPr>
            <a:t>Incidente de </a:t>
          </a:r>
          <a:br>
            <a:rPr lang="es-ES" sz="2000" dirty="0">
              <a:solidFill>
                <a:schemeClr val="bg1"/>
              </a:solidFill>
            </a:rPr>
          </a:br>
          <a:r>
            <a:rPr lang="es-ES" sz="2000" dirty="0">
              <a:solidFill>
                <a:schemeClr val="bg1"/>
              </a:solidFill>
            </a:rPr>
            <a:t>Trabajo</a:t>
          </a:r>
          <a:endParaRPr lang="es-CO" sz="2000" dirty="0">
            <a:solidFill>
              <a:schemeClr val="bg1"/>
            </a:solidFill>
          </a:endParaRPr>
        </a:p>
      </dgm:t>
    </dgm:pt>
    <dgm:pt modelId="{55253C05-9EE5-4544-98B5-00E0B8683698}" type="parTrans" cxnId="{8C649A5A-EBF3-4DF7-8AAA-C60D3C2001B1}">
      <dgm:prSet/>
      <dgm:spPr/>
      <dgm:t>
        <a:bodyPr/>
        <a:lstStyle/>
        <a:p>
          <a:endParaRPr lang="es-CO"/>
        </a:p>
      </dgm:t>
    </dgm:pt>
    <dgm:pt modelId="{C6F5C766-822A-4CB2-98C8-8A256606D6C1}" type="sibTrans" cxnId="{8C649A5A-EBF3-4DF7-8AAA-C60D3C2001B1}">
      <dgm:prSet/>
      <dgm:spPr/>
      <dgm:t>
        <a:bodyPr/>
        <a:lstStyle/>
        <a:p>
          <a:endParaRPr lang="es-CO"/>
        </a:p>
      </dgm:t>
    </dgm:pt>
    <dgm:pt modelId="{61BE2270-4A8F-4A6E-9F17-45343844AA1D}">
      <dgm:prSet phldrT="[Texto]" custT="1"/>
      <dgm:spPr/>
      <dgm:t>
        <a:bodyPr/>
        <a:lstStyle/>
        <a:p>
          <a:r>
            <a:rPr lang="es-ES" sz="2000" dirty="0">
              <a:solidFill>
                <a:schemeClr val="bg1"/>
              </a:solidFill>
            </a:rPr>
            <a:t>Accidente Leve</a:t>
          </a:r>
          <a:endParaRPr lang="es-CO" sz="2000" dirty="0">
            <a:solidFill>
              <a:schemeClr val="bg1"/>
            </a:solidFill>
          </a:endParaRPr>
        </a:p>
      </dgm:t>
    </dgm:pt>
    <dgm:pt modelId="{C1EDB028-75B2-4ADD-AB4C-BB35474D802F}" type="parTrans" cxnId="{3DC3CE67-A591-47F2-BCC2-0C37FE61E21B}">
      <dgm:prSet/>
      <dgm:spPr/>
      <dgm:t>
        <a:bodyPr/>
        <a:lstStyle/>
        <a:p>
          <a:endParaRPr lang="es-CO"/>
        </a:p>
      </dgm:t>
    </dgm:pt>
    <dgm:pt modelId="{675F3835-7BF4-48D4-94C2-D022FAE03FEA}" type="sibTrans" cxnId="{3DC3CE67-A591-47F2-BCC2-0C37FE61E21B}">
      <dgm:prSet/>
      <dgm:spPr/>
      <dgm:t>
        <a:bodyPr/>
        <a:lstStyle/>
        <a:p>
          <a:endParaRPr lang="es-CO"/>
        </a:p>
      </dgm:t>
    </dgm:pt>
    <dgm:pt modelId="{7CFA04F1-C6D4-4743-AE28-84238D3FB01B}">
      <dgm:prSet phldrT="[Texto]" custT="1"/>
      <dgm:spPr/>
      <dgm:t>
        <a:bodyPr/>
        <a:lstStyle/>
        <a:p>
          <a:r>
            <a:rPr lang="es-ES" sz="2000" dirty="0">
              <a:solidFill>
                <a:schemeClr val="bg1"/>
              </a:solidFill>
            </a:rPr>
            <a:t>Accidente Severo</a:t>
          </a:r>
          <a:endParaRPr lang="es-CO" sz="2000" dirty="0">
            <a:solidFill>
              <a:schemeClr val="bg1"/>
            </a:solidFill>
          </a:endParaRPr>
        </a:p>
      </dgm:t>
    </dgm:pt>
    <dgm:pt modelId="{CE48FA55-A4FA-41C7-85C0-B183C259C686}" type="parTrans" cxnId="{03112714-4857-4539-8958-BB898046F096}">
      <dgm:prSet/>
      <dgm:spPr/>
      <dgm:t>
        <a:bodyPr/>
        <a:lstStyle/>
        <a:p>
          <a:endParaRPr lang="es-CO"/>
        </a:p>
      </dgm:t>
    </dgm:pt>
    <dgm:pt modelId="{EE41C790-025D-47A6-B510-4FD22A7E3357}" type="sibTrans" cxnId="{03112714-4857-4539-8958-BB898046F096}">
      <dgm:prSet/>
      <dgm:spPr/>
      <dgm:t>
        <a:bodyPr/>
        <a:lstStyle/>
        <a:p>
          <a:endParaRPr lang="es-CO"/>
        </a:p>
      </dgm:t>
    </dgm:pt>
    <dgm:pt modelId="{ED57273A-B043-4338-A935-02C325341344}">
      <dgm:prSet phldrT="[Texto]" custT="1"/>
      <dgm:spPr/>
      <dgm:t>
        <a:bodyPr/>
        <a:lstStyle/>
        <a:p>
          <a:r>
            <a:rPr lang="es-ES" sz="2000" dirty="0">
              <a:solidFill>
                <a:schemeClr val="bg1"/>
              </a:solidFill>
            </a:rPr>
            <a:t>Accidente Grave</a:t>
          </a:r>
          <a:endParaRPr lang="es-CO" sz="2000" dirty="0">
            <a:solidFill>
              <a:schemeClr val="bg1"/>
            </a:solidFill>
          </a:endParaRPr>
        </a:p>
      </dgm:t>
    </dgm:pt>
    <dgm:pt modelId="{8ED31132-DDE3-43B7-A828-3E3CA3678481}" type="parTrans" cxnId="{4CEE782C-E935-4B30-8B5C-9F797142BB45}">
      <dgm:prSet/>
      <dgm:spPr/>
      <dgm:t>
        <a:bodyPr/>
        <a:lstStyle/>
        <a:p>
          <a:endParaRPr lang="es-CO"/>
        </a:p>
      </dgm:t>
    </dgm:pt>
    <dgm:pt modelId="{474A4326-74E2-48EA-B718-A6989E4E02CF}" type="sibTrans" cxnId="{4CEE782C-E935-4B30-8B5C-9F797142BB45}">
      <dgm:prSet/>
      <dgm:spPr/>
      <dgm:t>
        <a:bodyPr/>
        <a:lstStyle/>
        <a:p>
          <a:endParaRPr lang="es-CO"/>
        </a:p>
      </dgm:t>
    </dgm:pt>
    <dgm:pt modelId="{A4EC7F13-D4B0-4935-B8FF-3414A9B1B107}">
      <dgm:prSet phldrT="[Texto]" custT="1"/>
      <dgm:spPr/>
      <dgm:t>
        <a:bodyPr/>
        <a:lstStyle/>
        <a:p>
          <a:r>
            <a:rPr lang="es-ES" sz="2000" dirty="0">
              <a:solidFill>
                <a:schemeClr val="bg1"/>
              </a:solidFill>
            </a:rPr>
            <a:t>Accidente Mortal</a:t>
          </a:r>
          <a:endParaRPr lang="es-CO" sz="2000" dirty="0">
            <a:solidFill>
              <a:schemeClr val="bg1"/>
            </a:solidFill>
          </a:endParaRPr>
        </a:p>
      </dgm:t>
    </dgm:pt>
    <dgm:pt modelId="{EAC348AB-C48B-4997-8E66-DEC4C979B3F1}" type="parTrans" cxnId="{A9AEF16D-1943-4D91-B73F-CFEF9BCF6600}">
      <dgm:prSet/>
      <dgm:spPr/>
      <dgm:t>
        <a:bodyPr/>
        <a:lstStyle/>
        <a:p>
          <a:endParaRPr lang="es-CO"/>
        </a:p>
      </dgm:t>
    </dgm:pt>
    <dgm:pt modelId="{B9A1417F-E4D3-4E58-BA34-BA0453FF176C}" type="sibTrans" cxnId="{A9AEF16D-1943-4D91-B73F-CFEF9BCF6600}">
      <dgm:prSet/>
      <dgm:spPr/>
      <dgm:t>
        <a:bodyPr/>
        <a:lstStyle/>
        <a:p>
          <a:endParaRPr lang="es-CO"/>
        </a:p>
      </dgm:t>
    </dgm:pt>
    <dgm:pt modelId="{50C53EC3-3829-4C14-8448-237D633C892C}">
      <dgm:prSet phldrT="[Texto]" custT="1"/>
      <dgm:spPr/>
      <dgm:t>
        <a:bodyPr/>
        <a:lstStyle/>
        <a:p>
          <a:r>
            <a:rPr lang="es-ES" sz="2000" dirty="0">
              <a:solidFill>
                <a:schemeClr val="bg1"/>
              </a:solidFill>
            </a:rPr>
            <a:t>Enfermedad Laboral</a:t>
          </a:r>
          <a:endParaRPr lang="es-CO" sz="2000" dirty="0">
            <a:solidFill>
              <a:schemeClr val="bg1"/>
            </a:solidFill>
          </a:endParaRPr>
        </a:p>
      </dgm:t>
    </dgm:pt>
    <dgm:pt modelId="{604BA0D7-957B-45FE-AE1D-67631AEEDA20}" type="parTrans" cxnId="{5DA4F357-D4A8-433E-A929-FD5E46DF01D6}">
      <dgm:prSet/>
      <dgm:spPr/>
      <dgm:t>
        <a:bodyPr/>
        <a:lstStyle/>
        <a:p>
          <a:endParaRPr lang="es-CO"/>
        </a:p>
      </dgm:t>
    </dgm:pt>
    <dgm:pt modelId="{564431FE-A51C-40F3-AD99-5E5342B57D67}" type="sibTrans" cxnId="{5DA4F357-D4A8-433E-A929-FD5E46DF01D6}">
      <dgm:prSet/>
      <dgm:spPr/>
      <dgm:t>
        <a:bodyPr/>
        <a:lstStyle/>
        <a:p>
          <a:endParaRPr lang="es-CO"/>
        </a:p>
      </dgm:t>
    </dgm:pt>
    <dgm:pt modelId="{EB3A2569-958D-43D5-A840-410A01433AFC}" type="pres">
      <dgm:prSet presAssocID="{66849463-DEFB-49A5-B82B-FD6B1F18A21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125CFBDD-960E-4A91-9E89-00C892276201}" type="pres">
      <dgm:prSet presAssocID="{37C7C379-DA6E-46CD-A42F-786C414276E8}" presName="compNode" presStyleCnt="0"/>
      <dgm:spPr/>
    </dgm:pt>
    <dgm:pt modelId="{9F24AA0E-9520-44E9-847F-5B4F7F338D4C}" type="pres">
      <dgm:prSet presAssocID="{37C7C379-DA6E-46CD-A42F-786C414276E8}" presName="pictRect" presStyleLbl="node1" presStyleIdx="0" presStyleCnt="7"/>
      <dgm:spPr>
        <a:solidFill>
          <a:schemeClr val="bg1"/>
        </a:solidFill>
      </dgm:spPr>
    </dgm:pt>
    <dgm:pt modelId="{3B5EADD7-3A1E-42DC-B021-9402C0545B98}" type="pres">
      <dgm:prSet presAssocID="{37C7C379-DA6E-46CD-A42F-786C414276E8}" presName="textRect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1B50589-289D-4A93-8C74-1607CDFD855A}" type="pres">
      <dgm:prSet presAssocID="{D576CC9C-AE9B-45E1-B829-0106F1B0D817}" presName="sibTrans" presStyleLbl="sibTrans2D1" presStyleIdx="0" presStyleCnt="0"/>
      <dgm:spPr/>
      <dgm:t>
        <a:bodyPr/>
        <a:lstStyle/>
        <a:p>
          <a:endParaRPr lang="es-CO"/>
        </a:p>
      </dgm:t>
    </dgm:pt>
    <dgm:pt modelId="{F24AE9D0-5BA6-4E1F-9CBC-7D9266742F25}" type="pres">
      <dgm:prSet presAssocID="{F1495D5B-2A67-400A-84AC-C677A8DE8B40}" presName="compNode" presStyleCnt="0"/>
      <dgm:spPr/>
    </dgm:pt>
    <dgm:pt modelId="{FEFCE3E7-DFB9-40D9-B81E-A34743CFBAAB}" type="pres">
      <dgm:prSet presAssocID="{F1495D5B-2A67-400A-84AC-C677A8DE8B40}" presName="pictRect" presStyleLbl="node1" presStyleIdx="1" presStyleCnt="7"/>
      <dgm:spPr>
        <a:solidFill>
          <a:schemeClr val="bg1"/>
        </a:solidFill>
      </dgm:spPr>
    </dgm:pt>
    <dgm:pt modelId="{7E633C76-5DD6-484A-9ADE-1B427D34AE2F}" type="pres">
      <dgm:prSet presAssocID="{F1495D5B-2A67-400A-84AC-C677A8DE8B40}" presName="textRect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D84FA63-B766-4FCC-9A37-1E665323C81E}" type="pres">
      <dgm:prSet presAssocID="{C6F5C766-822A-4CB2-98C8-8A256606D6C1}" presName="sibTrans" presStyleLbl="sibTrans2D1" presStyleIdx="0" presStyleCnt="0"/>
      <dgm:spPr/>
      <dgm:t>
        <a:bodyPr/>
        <a:lstStyle/>
        <a:p>
          <a:endParaRPr lang="es-CO"/>
        </a:p>
      </dgm:t>
    </dgm:pt>
    <dgm:pt modelId="{BF485E38-C562-4019-ACB3-7DD2D3EF873C}" type="pres">
      <dgm:prSet presAssocID="{61BE2270-4A8F-4A6E-9F17-45343844AA1D}" presName="compNode" presStyleCnt="0"/>
      <dgm:spPr/>
    </dgm:pt>
    <dgm:pt modelId="{F4D3D952-73ED-4B73-A4C8-5CC8A846AC94}" type="pres">
      <dgm:prSet presAssocID="{61BE2270-4A8F-4A6E-9F17-45343844AA1D}" presName="pictRect" presStyleLbl="node1" presStyleIdx="2" presStyleCnt="7"/>
      <dgm:spPr>
        <a:solidFill>
          <a:schemeClr val="bg1"/>
        </a:solidFill>
      </dgm:spPr>
    </dgm:pt>
    <dgm:pt modelId="{F433139F-4A00-444E-A278-86654C3ECAEF}" type="pres">
      <dgm:prSet presAssocID="{61BE2270-4A8F-4A6E-9F17-45343844AA1D}" presName="textRect" presStyleLbl="revTx" presStyleIdx="2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24CE221-BA63-4D4F-B2D8-23B027AA5B2D}" type="pres">
      <dgm:prSet presAssocID="{675F3835-7BF4-48D4-94C2-D022FAE03FEA}" presName="sibTrans" presStyleLbl="sibTrans2D1" presStyleIdx="0" presStyleCnt="0"/>
      <dgm:spPr/>
      <dgm:t>
        <a:bodyPr/>
        <a:lstStyle/>
        <a:p>
          <a:endParaRPr lang="es-CO"/>
        </a:p>
      </dgm:t>
    </dgm:pt>
    <dgm:pt modelId="{D46A278A-7CC1-4540-81A2-FA953F5D03F9}" type="pres">
      <dgm:prSet presAssocID="{7CFA04F1-C6D4-4743-AE28-84238D3FB01B}" presName="compNode" presStyleCnt="0"/>
      <dgm:spPr/>
    </dgm:pt>
    <dgm:pt modelId="{ABFAB256-165E-4915-AB38-DE37EE8F12B0}" type="pres">
      <dgm:prSet presAssocID="{7CFA04F1-C6D4-4743-AE28-84238D3FB01B}" presName="pictRect" presStyleLbl="node1" presStyleIdx="3" presStyleCnt="7"/>
      <dgm:spPr>
        <a:solidFill>
          <a:schemeClr val="bg1"/>
        </a:solidFill>
      </dgm:spPr>
    </dgm:pt>
    <dgm:pt modelId="{6C434F15-E297-4CB9-93A5-95D8A26EF11E}" type="pres">
      <dgm:prSet presAssocID="{7CFA04F1-C6D4-4743-AE28-84238D3FB01B}" presName="textRect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20F956C-45F4-42CE-8E5F-5FE149BEC78F}" type="pres">
      <dgm:prSet presAssocID="{EE41C790-025D-47A6-B510-4FD22A7E3357}" presName="sibTrans" presStyleLbl="sibTrans2D1" presStyleIdx="0" presStyleCnt="0"/>
      <dgm:spPr/>
      <dgm:t>
        <a:bodyPr/>
        <a:lstStyle/>
        <a:p>
          <a:endParaRPr lang="es-CO"/>
        </a:p>
      </dgm:t>
    </dgm:pt>
    <dgm:pt modelId="{B5BA4354-666F-49FE-ABC8-E185639565C9}" type="pres">
      <dgm:prSet presAssocID="{ED57273A-B043-4338-A935-02C325341344}" presName="compNode" presStyleCnt="0"/>
      <dgm:spPr/>
    </dgm:pt>
    <dgm:pt modelId="{1EDC6C74-68B9-442D-B13A-7CC57E210E8F}" type="pres">
      <dgm:prSet presAssocID="{ED57273A-B043-4338-A935-02C325341344}" presName="pictRect" presStyleLbl="node1" presStyleIdx="4" presStyleCnt="7"/>
      <dgm:spPr>
        <a:solidFill>
          <a:schemeClr val="bg1"/>
        </a:solidFill>
      </dgm:spPr>
    </dgm:pt>
    <dgm:pt modelId="{6B3323A8-CB2C-49BF-843F-52D77E6DBA63}" type="pres">
      <dgm:prSet presAssocID="{ED57273A-B043-4338-A935-02C325341344}" presName="textRect" presStyleLbl="revTx" presStyleIdx="4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782A7FA-DADF-4F6F-8341-7516AD022C46}" type="pres">
      <dgm:prSet presAssocID="{474A4326-74E2-48EA-B718-A6989E4E02CF}" presName="sibTrans" presStyleLbl="sibTrans2D1" presStyleIdx="0" presStyleCnt="0"/>
      <dgm:spPr/>
      <dgm:t>
        <a:bodyPr/>
        <a:lstStyle/>
        <a:p>
          <a:endParaRPr lang="es-CO"/>
        </a:p>
      </dgm:t>
    </dgm:pt>
    <dgm:pt modelId="{102FE04A-CBC2-4A38-8D36-0A006C0C266E}" type="pres">
      <dgm:prSet presAssocID="{A4EC7F13-D4B0-4935-B8FF-3414A9B1B107}" presName="compNode" presStyleCnt="0"/>
      <dgm:spPr/>
    </dgm:pt>
    <dgm:pt modelId="{B90B9255-99C5-4A37-B465-6DBDC35524D6}" type="pres">
      <dgm:prSet presAssocID="{A4EC7F13-D4B0-4935-B8FF-3414A9B1B107}" presName="pictRect" presStyleLbl="node1" presStyleIdx="5" presStyleCnt="7"/>
      <dgm:spPr>
        <a:solidFill>
          <a:schemeClr val="bg1"/>
        </a:solidFill>
      </dgm:spPr>
    </dgm:pt>
    <dgm:pt modelId="{04D32B67-AAAA-4EA5-9AA4-138DCFEB455F}" type="pres">
      <dgm:prSet presAssocID="{A4EC7F13-D4B0-4935-B8FF-3414A9B1B107}" presName="textRect" presStyleLbl="revTx" presStyleIdx="5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39DE875-F6C4-49BA-AFED-C610D4A17CEC}" type="pres">
      <dgm:prSet presAssocID="{B9A1417F-E4D3-4E58-BA34-BA0453FF176C}" presName="sibTrans" presStyleLbl="sibTrans2D1" presStyleIdx="0" presStyleCnt="0"/>
      <dgm:spPr/>
      <dgm:t>
        <a:bodyPr/>
        <a:lstStyle/>
        <a:p>
          <a:endParaRPr lang="es-CO"/>
        </a:p>
      </dgm:t>
    </dgm:pt>
    <dgm:pt modelId="{04666953-B9AD-45EB-B25A-6D9D44895669}" type="pres">
      <dgm:prSet presAssocID="{50C53EC3-3829-4C14-8448-237D633C892C}" presName="compNode" presStyleCnt="0"/>
      <dgm:spPr/>
    </dgm:pt>
    <dgm:pt modelId="{EA93C547-296B-480D-AFE6-F29803DA1995}" type="pres">
      <dgm:prSet presAssocID="{50C53EC3-3829-4C14-8448-237D633C892C}" presName="pictRect" presStyleLbl="node1" presStyleIdx="6" presStyleCnt="7"/>
      <dgm:spPr>
        <a:solidFill>
          <a:schemeClr val="bg1"/>
        </a:solidFill>
      </dgm:spPr>
    </dgm:pt>
    <dgm:pt modelId="{E7840DFE-A7C0-409F-AA46-AE9C65274B5D}" type="pres">
      <dgm:prSet presAssocID="{50C53EC3-3829-4C14-8448-237D633C892C}" presName="textRect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3112714-4857-4539-8958-BB898046F096}" srcId="{66849463-DEFB-49A5-B82B-FD6B1F18A215}" destId="{7CFA04F1-C6D4-4743-AE28-84238D3FB01B}" srcOrd="3" destOrd="0" parTransId="{CE48FA55-A4FA-41C7-85C0-B183C259C686}" sibTransId="{EE41C790-025D-47A6-B510-4FD22A7E3357}"/>
    <dgm:cxn modelId="{D1E97603-14C1-4873-82E2-98A17715284E}" srcId="{66849463-DEFB-49A5-B82B-FD6B1F18A215}" destId="{37C7C379-DA6E-46CD-A42F-786C414276E8}" srcOrd="0" destOrd="0" parTransId="{22242504-80D1-4DC5-A3FE-240E941F3DFC}" sibTransId="{D576CC9C-AE9B-45E1-B829-0106F1B0D817}"/>
    <dgm:cxn modelId="{24E99AB7-A1EC-4E84-B2BB-CB7B8D816FF0}" type="presOf" srcId="{474A4326-74E2-48EA-B718-A6989E4E02CF}" destId="{C782A7FA-DADF-4F6F-8341-7516AD022C46}" srcOrd="0" destOrd="0" presId="urn:microsoft.com/office/officeart/2005/8/layout/pList1"/>
    <dgm:cxn modelId="{8C649A5A-EBF3-4DF7-8AAA-C60D3C2001B1}" srcId="{66849463-DEFB-49A5-B82B-FD6B1F18A215}" destId="{F1495D5B-2A67-400A-84AC-C677A8DE8B40}" srcOrd="1" destOrd="0" parTransId="{55253C05-9EE5-4544-98B5-00E0B8683698}" sibTransId="{C6F5C766-822A-4CB2-98C8-8A256606D6C1}"/>
    <dgm:cxn modelId="{55418829-DCB6-4A16-8168-79A592777182}" type="presOf" srcId="{66849463-DEFB-49A5-B82B-FD6B1F18A215}" destId="{EB3A2569-958D-43D5-A840-410A01433AFC}" srcOrd="0" destOrd="0" presId="urn:microsoft.com/office/officeart/2005/8/layout/pList1"/>
    <dgm:cxn modelId="{D8D8679D-B74E-49C3-A26B-2C91F513BBD6}" type="presOf" srcId="{37C7C379-DA6E-46CD-A42F-786C414276E8}" destId="{3B5EADD7-3A1E-42DC-B021-9402C0545B98}" srcOrd="0" destOrd="0" presId="urn:microsoft.com/office/officeart/2005/8/layout/pList1"/>
    <dgm:cxn modelId="{3DC3CE67-A591-47F2-BCC2-0C37FE61E21B}" srcId="{66849463-DEFB-49A5-B82B-FD6B1F18A215}" destId="{61BE2270-4A8F-4A6E-9F17-45343844AA1D}" srcOrd="2" destOrd="0" parTransId="{C1EDB028-75B2-4ADD-AB4C-BB35474D802F}" sibTransId="{675F3835-7BF4-48D4-94C2-D022FAE03FEA}"/>
    <dgm:cxn modelId="{FEFFAA92-34EF-4C28-8A7C-680B17597CF3}" type="presOf" srcId="{A4EC7F13-D4B0-4935-B8FF-3414A9B1B107}" destId="{04D32B67-AAAA-4EA5-9AA4-138DCFEB455F}" srcOrd="0" destOrd="0" presId="urn:microsoft.com/office/officeart/2005/8/layout/pList1"/>
    <dgm:cxn modelId="{5DA4F357-D4A8-433E-A929-FD5E46DF01D6}" srcId="{66849463-DEFB-49A5-B82B-FD6B1F18A215}" destId="{50C53EC3-3829-4C14-8448-237D633C892C}" srcOrd="6" destOrd="0" parTransId="{604BA0D7-957B-45FE-AE1D-67631AEEDA20}" sibTransId="{564431FE-A51C-40F3-AD99-5E5342B57D67}"/>
    <dgm:cxn modelId="{82F3DE1B-B821-4C39-99D4-189B897B488E}" type="presOf" srcId="{675F3835-7BF4-48D4-94C2-D022FAE03FEA}" destId="{D24CE221-BA63-4D4F-B2D8-23B027AA5B2D}" srcOrd="0" destOrd="0" presId="urn:microsoft.com/office/officeart/2005/8/layout/pList1"/>
    <dgm:cxn modelId="{2E4458B6-D415-47F2-9790-ADBB5C145126}" type="presOf" srcId="{50C53EC3-3829-4C14-8448-237D633C892C}" destId="{E7840DFE-A7C0-409F-AA46-AE9C65274B5D}" srcOrd="0" destOrd="0" presId="urn:microsoft.com/office/officeart/2005/8/layout/pList1"/>
    <dgm:cxn modelId="{4CEE782C-E935-4B30-8B5C-9F797142BB45}" srcId="{66849463-DEFB-49A5-B82B-FD6B1F18A215}" destId="{ED57273A-B043-4338-A935-02C325341344}" srcOrd="4" destOrd="0" parTransId="{8ED31132-DDE3-43B7-A828-3E3CA3678481}" sibTransId="{474A4326-74E2-48EA-B718-A6989E4E02CF}"/>
    <dgm:cxn modelId="{C7FE19D6-B218-43A7-87DA-38F0BD44288C}" type="presOf" srcId="{B9A1417F-E4D3-4E58-BA34-BA0453FF176C}" destId="{C39DE875-F6C4-49BA-AFED-C610D4A17CEC}" srcOrd="0" destOrd="0" presId="urn:microsoft.com/office/officeart/2005/8/layout/pList1"/>
    <dgm:cxn modelId="{F7933902-2ADC-4585-B6F1-B25E51DCD7CB}" type="presOf" srcId="{F1495D5B-2A67-400A-84AC-C677A8DE8B40}" destId="{7E633C76-5DD6-484A-9ADE-1B427D34AE2F}" srcOrd="0" destOrd="0" presId="urn:microsoft.com/office/officeart/2005/8/layout/pList1"/>
    <dgm:cxn modelId="{8AA75FE6-E523-46A5-9092-5F351C926288}" type="presOf" srcId="{61BE2270-4A8F-4A6E-9F17-45343844AA1D}" destId="{F433139F-4A00-444E-A278-86654C3ECAEF}" srcOrd="0" destOrd="0" presId="urn:microsoft.com/office/officeart/2005/8/layout/pList1"/>
    <dgm:cxn modelId="{675639F3-474A-4CF5-B728-BF8C95E39E64}" type="presOf" srcId="{D576CC9C-AE9B-45E1-B829-0106F1B0D817}" destId="{C1B50589-289D-4A93-8C74-1607CDFD855A}" srcOrd="0" destOrd="0" presId="urn:microsoft.com/office/officeart/2005/8/layout/pList1"/>
    <dgm:cxn modelId="{BF7F88D5-3C26-4AF3-AB69-A0C69AF0BD39}" type="presOf" srcId="{EE41C790-025D-47A6-B510-4FD22A7E3357}" destId="{C20F956C-45F4-42CE-8E5F-5FE149BEC78F}" srcOrd="0" destOrd="0" presId="urn:microsoft.com/office/officeart/2005/8/layout/pList1"/>
    <dgm:cxn modelId="{4DD29E5F-2528-4EA6-B7C3-7B92F0F8FA08}" type="presOf" srcId="{C6F5C766-822A-4CB2-98C8-8A256606D6C1}" destId="{5D84FA63-B766-4FCC-9A37-1E665323C81E}" srcOrd="0" destOrd="0" presId="urn:microsoft.com/office/officeart/2005/8/layout/pList1"/>
    <dgm:cxn modelId="{6D1FA6D0-7E60-4AF4-962F-EB0718D8BCA8}" type="presOf" srcId="{7CFA04F1-C6D4-4743-AE28-84238D3FB01B}" destId="{6C434F15-E297-4CB9-93A5-95D8A26EF11E}" srcOrd="0" destOrd="0" presId="urn:microsoft.com/office/officeart/2005/8/layout/pList1"/>
    <dgm:cxn modelId="{A9AEF16D-1943-4D91-B73F-CFEF9BCF6600}" srcId="{66849463-DEFB-49A5-B82B-FD6B1F18A215}" destId="{A4EC7F13-D4B0-4935-B8FF-3414A9B1B107}" srcOrd="5" destOrd="0" parTransId="{EAC348AB-C48B-4997-8E66-DEC4C979B3F1}" sibTransId="{B9A1417F-E4D3-4E58-BA34-BA0453FF176C}"/>
    <dgm:cxn modelId="{759BF945-15FB-445D-96A4-A25595BAC208}" type="presOf" srcId="{ED57273A-B043-4338-A935-02C325341344}" destId="{6B3323A8-CB2C-49BF-843F-52D77E6DBA63}" srcOrd="0" destOrd="0" presId="urn:microsoft.com/office/officeart/2005/8/layout/pList1"/>
    <dgm:cxn modelId="{14B4C757-E05A-477E-BCAF-A3F54EDE3858}" type="presParOf" srcId="{EB3A2569-958D-43D5-A840-410A01433AFC}" destId="{125CFBDD-960E-4A91-9E89-00C892276201}" srcOrd="0" destOrd="0" presId="urn:microsoft.com/office/officeart/2005/8/layout/pList1"/>
    <dgm:cxn modelId="{0AF1B7C6-A198-4878-BC2C-3D510416B091}" type="presParOf" srcId="{125CFBDD-960E-4A91-9E89-00C892276201}" destId="{9F24AA0E-9520-44E9-847F-5B4F7F338D4C}" srcOrd="0" destOrd="0" presId="urn:microsoft.com/office/officeart/2005/8/layout/pList1"/>
    <dgm:cxn modelId="{BDD8AA68-4802-40DE-9CF3-F736C7560C37}" type="presParOf" srcId="{125CFBDD-960E-4A91-9E89-00C892276201}" destId="{3B5EADD7-3A1E-42DC-B021-9402C0545B98}" srcOrd="1" destOrd="0" presId="urn:microsoft.com/office/officeart/2005/8/layout/pList1"/>
    <dgm:cxn modelId="{2BAB145F-0D7C-47DE-827D-7D633B439BD3}" type="presParOf" srcId="{EB3A2569-958D-43D5-A840-410A01433AFC}" destId="{C1B50589-289D-4A93-8C74-1607CDFD855A}" srcOrd="1" destOrd="0" presId="urn:microsoft.com/office/officeart/2005/8/layout/pList1"/>
    <dgm:cxn modelId="{477B3D8A-A37A-4018-95DF-A88EFE3520F3}" type="presParOf" srcId="{EB3A2569-958D-43D5-A840-410A01433AFC}" destId="{F24AE9D0-5BA6-4E1F-9CBC-7D9266742F25}" srcOrd="2" destOrd="0" presId="urn:microsoft.com/office/officeart/2005/8/layout/pList1"/>
    <dgm:cxn modelId="{D46AE226-E02A-4620-873B-1AF524D5810E}" type="presParOf" srcId="{F24AE9D0-5BA6-4E1F-9CBC-7D9266742F25}" destId="{FEFCE3E7-DFB9-40D9-B81E-A34743CFBAAB}" srcOrd="0" destOrd="0" presId="urn:microsoft.com/office/officeart/2005/8/layout/pList1"/>
    <dgm:cxn modelId="{7C0D9D58-EECF-4531-ABC1-9E1925297821}" type="presParOf" srcId="{F24AE9D0-5BA6-4E1F-9CBC-7D9266742F25}" destId="{7E633C76-5DD6-484A-9ADE-1B427D34AE2F}" srcOrd="1" destOrd="0" presId="urn:microsoft.com/office/officeart/2005/8/layout/pList1"/>
    <dgm:cxn modelId="{956E37B7-08E5-4B89-BFB4-DC92EF310AA6}" type="presParOf" srcId="{EB3A2569-958D-43D5-A840-410A01433AFC}" destId="{5D84FA63-B766-4FCC-9A37-1E665323C81E}" srcOrd="3" destOrd="0" presId="urn:microsoft.com/office/officeart/2005/8/layout/pList1"/>
    <dgm:cxn modelId="{D9E51C3C-03E1-4547-9CDA-F66FAE579CCC}" type="presParOf" srcId="{EB3A2569-958D-43D5-A840-410A01433AFC}" destId="{BF485E38-C562-4019-ACB3-7DD2D3EF873C}" srcOrd="4" destOrd="0" presId="urn:microsoft.com/office/officeart/2005/8/layout/pList1"/>
    <dgm:cxn modelId="{4EED6B15-B5B2-4C61-B217-1F7FBDE8CB90}" type="presParOf" srcId="{BF485E38-C562-4019-ACB3-7DD2D3EF873C}" destId="{F4D3D952-73ED-4B73-A4C8-5CC8A846AC94}" srcOrd="0" destOrd="0" presId="urn:microsoft.com/office/officeart/2005/8/layout/pList1"/>
    <dgm:cxn modelId="{FC209A08-B5D0-4448-BA08-0324796903B9}" type="presParOf" srcId="{BF485E38-C562-4019-ACB3-7DD2D3EF873C}" destId="{F433139F-4A00-444E-A278-86654C3ECAEF}" srcOrd="1" destOrd="0" presId="urn:microsoft.com/office/officeart/2005/8/layout/pList1"/>
    <dgm:cxn modelId="{7299EBE6-99A0-4A95-83FE-9FAB7C3278EF}" type="presParOf" srcId="{EB3A2569-958D-43D5-A840-410A01433AFC}" destId="{D24CE221-BA63-4D4F-B2D8-23B027AA5B2D}" srcOrd="5" destOrd="0" presId="urn:microsoft.com/office/officeart/2005/8/layout/pList1"/>
    <dgm:cxn modelId="{7C8E8576-C801-4464-92FE-2DD449DC116D}" type="presParOf" srcId="{EB3A2569-958D-43D5-A840-410A01433AFC}" destId="{D46A278A-7CC1-4540-81A2-FA953F5D03F9}" srcOrd="6" destOrd="0" presId="urn:microsoft.com/office/officeart/2005/8/layout/pList1"/>
    <dgm:cxn modelId="{1ECFAB67-45AA-4CB5-95B7-BFA70D56F3B9}" type="presParOf" srcId="{D46A278A-7CC1-4540-81A2-FA953F5D03F9}" destId="{ABFAB256-165E-4915-AB38-DE37EE8F12B0}" srcOrd="0" destOrd="0" presId="urn:microsoft.com/office/officeart/2005/8/layout/pList1"/>
    <dgm:cxn modelId="{67FE3DD5-C994-4EF4-A047-B90CCAA50795}" type="presParOf" srcId="{D46A278A-7CC1-4540-81A2-FA953F5D03F9}" destId="{6C434F15-E297-4CB9-93A5-95D8A26EF11E}" srcOrd="1" destOrd="0" presId="urn:microsoft.com/office/officeart/2005/8/layout/pList1"/>
    <dgm:cxn modelId="{80F391D7-6CC6-4677-A77F-C8FE7B376737}" type="presParOf" srcId="{EB3A2569-958D-43D5-A840-410A01433AFC}" destId="{C20F956C-45F4-42CE-8E5F-5FE149BEC78F}" srcOrd="7" destOrd="0" presId="urn:microsoft.com/office/officeart/2005/8/layout/pList1"/>
    <dgm:cxn modelId="{2DD76A04-DEF5-4ECD-A3B0-227351B45316}" type="presParOf" srcId="{EB3A2569-958D-43D5-A840-410A01433AFC}" destId="{B5BA4354-666F-49FE-ABC8-E185639565C9}" srcOrd="8" destOrd="0" presId="urn:microsoft.com/office/officeart/2005/8/layout/pList1"/>
    <dgm:cxn modelId="{F2DECB60-22F5-40EA-B674-B15C834FF6F4}" type="presParOf" srcId="{B5BA4354-666F-49FE-ABC8-E185639565C9}" destId="{1EDC6C74-68B9-442D-B13A-7CC57E210E8F}" srcOrd="0" destOrd="0" presId="urn:microsoft.com/office/officeart/2005/8/layout/pList1"/>
    <dgm:cxn modelId="{D771BC2B-B90D-476C-AB44-712022F3C13A}" type="presParOf" srcId="{B5BA4354-666F-49FE-ABC8-E185639565C9}" destId="{6B3323A8-CB2C-49BF-843F-52D77E6DBA63}" srcOrd="1" destOrd="0" presId="urn:microsoft.com/office/officeart/2005/8/layout/pList1"/>
    <dgm:cxn modelId="{FD9ACC87-A300-499F-BFEA-2596FEAC1DEE}" type="presParOf" srcId="{EB3A2569-958D-43D5-A840-410A01433AFC}" destId="{C782A7FA-DADF-4F6F-8341-7516AD022C46}" srcOrd="9" destOrd="0" presId="urn:microsoft.com/office/officeart/2005/8/layout/pList1"/>
    <dgm:cxn modelId="{C3BDD7DC-4E81-48D9-A6AC-C5BD7A6833E0}" type="presParOf" srcId="{EB3A2569-958D-43D5-A840-410A01433AFC}" destId="{102FE04A-CBC2-4A38-8D36-0A006C0C266E}" srcOrd="10" destOrd="0" presId="urn:microsoft.com/office/officeart/2005/8/layout/pList1"/>
    <dgm:cxn modelId="{ACDDBAA6-05B2-4327-BA26-AC55ED99D66B}" type="presParOf" srcId="{102FE04A-CBC2-4A38-8D36-0A006C0C266E}" destId="{B90B9255-99C5-4A37-B465-6DBDC35524D6}" srcOrd="0" destOrd="0" presId="urn:microsoft.com/office/officeart/2005/8/layout/pList1"/>
    <dgm:cxn modelId="{09E8549C-B013-4C70-85E1-B1C10524E94F}" type="presParOf" srcId="{102FE04A-CBC2-4A38-8D36-0A006C0C266E}" destId="{04D32B67-AAAA-4EA5-9AA4-138DCFEB455F}" srcOrd="1" destOrd="0" presId="urn:microsoft.com/office/officeart/2005/8/layout/pList1"/>
    <dgm:cxn modelId="{089008C0-A21A-4F91-8CBC-03A5D6D99477}" type="presParOf" srcId="{EB3A2569-958D-43D5-A840-410A01433AFC}" destId="{C39DE875-F6C4-49BA-AFED-C610D4A17CEC}" srcOrd="11" destOrd="0" presId="urn:microsoft.com/office/officeart/2005/8/layout/pList1"/>
    <dgm:cxn modelId="{F23CF962-6B7C-4066-9D44-7B2A78BBBE4E}" type="presParOf" srcId="{EB3A2569-958D-43D5-A840-410A01433AFC}" destId="{04666953-B9AD-45EB-B25A-6D9D44895669}" srcOrd="12" destOrd="0" presId="urn:microsoft.com/office/officeart/2005/8/layout/pList1"/>
    <dgm:cxn modelId="{149A690C-A00E-4497-8388-1A58C75DD1E4}" type="presParOf" srcId="{04666953-B9AD-45EB-B25A-6D9D44895669}" destId="{EA93C547-296B-480D-AFE6-F29803DA1995}" srcOrd="0" destOrd="0" presId="urn:microsoft.com/office/officeart/2005/8/layout/pList1"/>
    <dgm:cxn modelId="{B2D6CA76-AAFD-42F0-AC44-9B2EE56D577A}" type="presParOf" srcId="{04666953-B9AD-45EB-B25A-6D9D44895669}" destId="{E7840DFE-A7C0-409F-AA46-AE9C65274B5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6E54F47-BB73-4051-A43D-01BFA049133E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92CE1521-99E7-4773-A2B7-FBC9619D1875}">
      <dgm:prSet phldrT="[Texto]" custT="1"/>
      <dgm:spPr>
        <a:gradFill rotWithShape="0">
          <a:gsLst>
            <a:gs pos="0">
              <a:srgbClr val="E4312D"/>
            </a:gs>
            <a:gs pos="49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pPr algn="ctr"/>
          <a:r>
            <a:rPr lang="es-ES" sz="2000" b="1" dirty="0">
              <a:latin typeface="Montserrat" pitchFamily="2" charset="77"/>
            </a:rPr>
            <a:t>COPASST</a:t>
          </a:r>
        </a:p>
        <a:p>
          <a:pPr algn="ctr"/>
          <a:r>
            <a:rPr lang="es-ES" sz="2000" b="0" dirty="0">
              <a:latin typeface="+mn-lt"/>
            </a:rPr>
            <a:t>Es el encargado de la promoción y vigilancia de las normas en temas de seguridad y salud en el trabajo dentro de las empresa.</a:t>
          </a:r>
          <a:endParaRPr lang="es-CO" sz="2000" dirty="0">
            <a:latin typeface="+mn-lt"/>
          </a:endParaRPr>
        </a:p>
      </dgm:t>
    </dgm:pt>
    <dgm:pt modelId="{1707999C-FF1D-4244-84B3-FE924E3278B8}" type="parTrans" cxnId="{F030F4E7-7BF5-4C49-B1AD-405557DF3564}">
      <dgm:prSet/>
      <dgm:spPr/>
      <dgm:t>
        <a:bodyPr/>
        <a:lstStyle/>
        <a:p>
          <a:endParaRPr lang="es-CO"/>
        </a:p>
      </dgm:t>
    </dgm:pt>
    <dgm:pt modelId="{36D9FAB1-BFCA-43B5-A8F4-BCD43EB4FA4F}" type="sibTrans" cxnId="{F030F4E7-7BF5-4C49-B1AD-405557DF3564}">
      <dgm:prSet/>
      <dgm:spPr/>
      <dgm:t>
        <a:bodyPr/>
        <a:lstStyle/>
        <a:p>
          <a:endParaRPr lang="es-CO"/>
        </a:p>
      </dgm:t>
    </dgm:pt>
    <dgm:pt modelId="{66FCE71C-4303-4634-BB97-D8D3FADC5614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 algn="ctr"/>
          <a:r>
            <a:rPr lang="es-ES" sz="2000" b="1" dirty="0">
              <a:latin typeface="+mn-lt"/>
            </a:rPr>
            <a:t>Comité de Convivencia Laboral</a:t>
          </a:r>
        </a:p>
        <a:p>
          <a:pPr algn="ctr"/>
          <a:endParaRPr lang="es-ES" sz="2000" b="1" dirty="0">
            <a:latin typeface="+mn-lt"/>
          </a:endParaRPr>
        </a:p>
        <a:p>
          <a:pPr algn="ctr"/>
          <a:endParaRPr lang="es-ES" sz="2000" b="1" dirty="0">
            <a:latin typeface="+mn-lt"/>
          </a:endParaRPr>
        </a:p>
        <a:p>
          <a:pPr algn="ctr"/>
          <a:r>
            <a:rPr lang="es-ES" sz="2000" dirty="0">
              <a:latin typeface="+mn-lt"/>
            </a:rPr>
            <a:t>Es el encargado de la prevención del acoso laboral y que contribuye a proteger a los trabajadores contra los riesgos psicosociales.</a:t>
          </a:r>
          <a:endParaRPr lang="es-CO" sz="2000" dirty="0">
            <a:latin typeface="+mn-lt"/>
          </a:endParaRPr>
        </a:p>
      </dgm:t>
    </dgm:pt>
    <dgm:pt modelId="{7977C763-3DD7-46C5-82F2-4408E5B4C667}" type="parTrans" cxnId="{87BA5089-4451-4B51-A8D4-B453170CD9E8}">
      <dgm:prSet/>
      <dgm:spPr/>
      <dgm:t>
        <a:bodyPr/>
        <a:lstStyle/>
        <a:p>
          <a:endParaRPr lang="es-CO"/>
        </a:p>
      </dgm:t>
    </dgm:pt>
    <dgm:pt modelId="{E9EDF579-999D-4501-AFC0-08BA3D5FF6B2}" type="sibTrans" cxnId="{87BA5089-4451-4B51-A8D4-B453170CD9E8}">
      <dgm:prSet/>
      <dgm:spPr/>
      <dgm:t>
        <a:bodyPr/>
        <a:lstStyle/>
        <a:p>
          <a:endParaRPr lang="es-CO"/>
        </a:p>
      </dgm:t>
    </dgm:pt>
    <dgm:pt modelId="{D7D7C907-C6A9-4826-AD90-81F804284077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 algn="ctr"/>
          <a:r>
            <a:rPr lang="es-ES" sz="2000" b="1" dirty="0">
              <a:latin typeface="+mn-lt"/>
            </a:rPr>
            <a:t>Comité de Seguridad Vial</a:t>
          </a:r>
          <a:br>
            <a:rPr lang="es-ES" sz="2000" b="1" dirty="0">
              <a:latin typeface="+mn-lt"/>
            </a:rPr>
          </a:br>
          <a:endParaRPr lang="es-ES" sz="2000" b="1" dirty="0">
            <a:latin typeface="+mn-lt"/>
          </a:endParaRPr>
        </a:p>
        <a:p>
          <a:pPr algn="ctr"/>
          <a:r>
            <a:rPr lang="es-ES" sz="2000" b="0" dirty="0">
              <a:latin typeface="+mn-lt"/>
            </a:rPr>
            <a:t>Será el mecanismo de coordinación entre todos los involucrados, cuyo objetivo será plantear y medir las acciones que permitan generar conciencia de la seguridad vial en la empresa.</a:t>
          </a:r>
          <a:endParaRPr lang="es-CO" sz="2000" dirty="0">
            <a:latin typeface="+mn-lt"/>
          </a:endParaRPr>
        </a:p>
      </dgm:t>
    </dgm:pt>
    <dgm:pt modelId="{DDD42DFB-1BC3-41FF-823A-FAC99FDCF0B0}" type="parTrans" cxnId="{F5B262F1-E885-4C83-9849-CABEAE9EAD3D}">
      <dgm:prSet/>
      <dgm:spPr/>
      <dgm:t>
        <a:bodyPr/>
        <a:lstStyle/>
        <a:p>
          <a:endParaRPr lang="es-CO"/>
        </a:p>
      </dgm:t>
    </dgm:pt>
    <dgm:pt modelId="{813FA399-65CF-48B0-96E1-2BA7CA54FD25}" type="sibTrans" cxnId="{F5B262F1-E885-4C83-9849-CABEAE9EAD3D}">
      <dgm:prSet/>
      <dgm:spPr/>
      <dgm:t>
        <a:bodyPr/>
        <a:lstStyle/>
        <a:p>
          <a:endParaRPr lang="es-CO"/>
        </a:p>
      </dgm:t>
    </dgm:pt>
    <dgm:pt modelId="{5796ED57-2F0C-435E-BC9D-A9EBDFAC9AB2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 algn="ctr"/>
          <a:r>
            <a:rPr lang="es-ES" sz="2000" b="1" dirty="0">
              <a:latin typeface="+mn-lt"/>
            </a:rPr>
            <a:t>Brigada de Emergencias</a:t>
          </a:r>
          <a:br>
            <a:rPr lang="es-ES" sz="2000" b="1" dirty="0">
              <a:latin typeface="+mn-lt"/>
            </a:rPr>
          </a:br>
          <a:r>
            <a:rPr lang="es-ES" sz="2000" b="1" dirty="0">
              <a:latin typeface="+mn-lt"/>
            </a:rPr>
            <a:t/>
          </a:r>
          <a:br>
            <a:rPr lang="es-ES" sz="2000" b="1" dirty="0">
              <a:latin typeface="+mn-lt"/>
            </a:rPr>
          </a:br>
          <a:endParaRPr lang="es-ES" sz="2000" b="1" dirty="0">
            <a:latin typeface="+mn-lt"/>
          </a:endParaRPr>
        </a:p>
        <a:p>
          <a:pPr algn="ctr"/>
          <a:r>
            <a:rPr lang="es-ES" sz="2000" b="0" dirty="0">
              <a:latin typeface="+mn-lt"/>
            </a:rPr>
            <a:t>Es un grupo de trabajado es organizados debidamente entrenados y capacitados para actuar antes, durante y después de una emergencia.</a:t>
          </a:r>
          <a:endParaRPr lang="es-CO" sz="2000" dirty="0">
            <a:latin typeface="+mn-lt"/>
          </a:endParaRPr>
        </a:p>
      </dgm:t>
    </dgm:pt>
    <dgm:pt modelId="{2A603D26-2CD9-464A-BC86-3712B0CCFDE9}" type="parTrans" cxnId="{205D7F3E-6302-4696-87FD-FA36410F5BBD}">
      <dgm:prSet/>
      <dgm:spPr/>
      <dgm:t>
        <a:bodyPr/>
        <a:lstStyle/>
        <a:p>
          <a:endParaRPr lang="es-CO"/>
        </a:p>
      </dgm:t>
    </dgm:pt>
    <dgm:pt modelId="{4D5DAEDB-58A2-4C21-85C8-0ACAD812B63F}" type="sibTrans" cxnId="{205D7F3E-6302-4696-87FD-FA36410F5BBD}">
      <dgm:prSet/>
      <dgm:spPr/>
      <dgm:t>
        <a:bodyPr/>
        <a:lstStyle/>
        <a:p>
          <a:endParaRPr lang="es-CO"/>
        </a:p>
      </dgm:t>
    </dgm:pt>
    <dgm:pt modelId="{1BB5F868-8DF9-488A-B766-23E8F018F809}" type="pres">
      <dgm:prSet presAssocID="{26E54F47-BB73-4051-A43D-01BFA049133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E870445A-A63C-4D76-A013-54D816368881}" type="pres">
      <dgm:prSet presAssocID="{92CE1521-99E7-4773-A2B7-FBC9619D1875}" presName="roof" presStyleLbl="dkBgShp" presStyleIdx="0" presStyleCnt="2" custLinFactNeighborX="-257" custLinFactNeighborY="-2691"/>
      <dgm:spPr/>
      <dgm:t>
        <a:bodyPr/>
        <a:lstStyle/>
        <a:p>
          <a:endParaRPr lang="es-CO"/>
        </a:p>
      </dgm:t>
    </dgm:pt>
    <dgm:pt modelId="{EEB17A12-05D7-4F55-9CB6-F3D0D48EDBCA}" type="pres">
      <dgm:prSet presAssocID="{92CE1521-99E7-4773-A2B7-FBC9619D1875}" presName="pillars" presStyleCnt="0"/>
      <dgm:spPr/>
    </dgm:pt>
    <dgm:pt modelId="{E81628E7-16BE-4488-8C9A-81F52876B129}" type="pres">
      <dgm:prSet presAssocID="{92CE1521-99E7-4773-A2B7-FBC9619D1875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D32CF6E-3F5B-4D08-B762-852B0A0EA541}" type="pres">
      <dgm:prSet presAssocID="{D7D7C907-C6A9-4826-AD90-81F804284077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04E901E-867E-461C-9551-1AE4E5753A1A}" type="pres">
      <dgm:prSet presAssocID="{5796ED57-2F0C-435E-BC9D-A9EBDFAC9AB2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D7DCBDC-F2A4-49C0-BAD1-E6560793EC88}" type="pres">
      <dgm:prSet presAssocID="{92CE1521-99E7-4773-A2B7-FBC9619D1875}" presName="base" presStyleLbl="dkBgShp" presStyleIdx="1" presStyleCnt="2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</dgm:pt>
  </dgm:ptLst>
  <dgm:cxnLst>
    <dgm:cxn modelId="{36BE381C-469D-4632-B78F-997280B08C66}" type="presOf" srcId="{5796ED57-2F0C-435E-BC9D-A9EBDFAC9AB2}" destId="{A04E901E-867E-461C-9551-1AE4E5753A1A}" srcOrd="0" destOrd="0" presId="urn:microsoft.com/office/officeart/2005/8/layout/hList3"/>
    <dgm:cxn modelId="{87BA5089-4451-4B51-A8D4-B453170CD9E8}" srcId="{92CE1521-99E7-4773-A2B7-FBC9619D1875}" destId="{66FCE71C-4303-4634-BB97-D8D3FADC5614}" srcOrd="0" destOrd="0" parTransId="{7977C763-3DD7-46C5-82F2-4408E5B4C667}" sibTransId="{E9EDF579-999D-4501-AFC0-08BA3D5FF6B2}"/>
    <dgm:cxn modelId="{C46C714C-D3CE-49D5-8E39-88E99F573E52}" type="presOf" srcId="{26E54F47-BB73-4051-A43D-01BFA049133E}" destId="{1BB5F868-8DF9-488A-B766-23E8F018F809}" srcOrd="0" destOrd="0" presId="urn:microsoft.com/office/officeart/2005/8/layout/hList3"/>
    <dgm:cxn modelId="{FD7146C1-5093-40EB-A715-E5A974FAAAEF}" type="presOf" srcId="{92CE1521-99E7-4773-A2B7-FBC9619D1875}" destId="{E870445A-A63C-4D76-A013-54D816368881}" srcOrd="0" destOrd="0" presId="urn:microsoft.com/office/officeart/2005/8/layout/hList3"/>
    <dgm:cxn modelId="{205D7F3E-6302-4696-87FD-FA36410F5BBD}" srcId="{92CE1521-99E7-4773-A2B7-FBC9619D1875}" destId="{5796ED57-2F0C-435E-BC9D-A9EBDFAC9AB2}" srcOrd="2" destOrd="0" parTransId="{2A603D26-2CD9-464A-BC86-3712B0CCFDE9}" sibTransId="{4D5DAEDB-58A2-4C21-85C8-0ACAD812B63F}"/>
    <dgm:cxn modelId="{0A6A60E3-722A-4D89-8197-ACAAF6B9AF56}" type="presOf" srcId="{66FCE71C-4303-4634-BB97-D8D3FADC5614}" destId="{E81628E7-16BE-4488-8C9A-81F52876B129}" srcOrd="0" destOrd="0" presId="urn:microsoft.com/office/officeart/2005/8/layout/hList3"/>
    <dgm:cxn modelId="{7A0A672E-4CE0-4D9B-8E50-D539A27BFE38}" type="presOf" srcId="{D7D7C907-C6A9-4826-AD90-81F804284077}" destId="{6D32CF6E-3F5B-4D08-B762-852B0A0EA541}" srcOrd="0" destOrd="0" presId="urn:microsoft.com/office/officeart/2005/8/layout/hList3"/>
    <dgm:cxn modelId="{F030F4E7-7BF5-4C49-B1AD-405557DF3564}" srcId="{26E54F47-BB73-4051-A43D-01BFA049133E}" destId="{92CE1521-99E7-4773-A2B7-FBC9619D1875}" srcOrd="0" destOrd="0" parTransId="{1707999C-FF1D-4244-84B3-FE924E3278B8}" sibTransId="{36D9FAB1-BFCA-43B5-A8F4-BCD43EB4FA4F}"/>
    <dgm:cxn modelId="{F5B262F1-E885-4C83-9849-CABEAE9EAD3D}" srcId="{92CE1521-99E7-4773-A2B7-FBC9619D1875}" destId="{D7D7C907-C6A9-4826-AD90-81F804284077}" srcOrd="1" destOrd="0" parTransId="{DDD42DFB-1BC3-41FF-823A-FAC99FDCF0B0}" sibTransId="{813FA399-65CF-48B0-96E1-2BA7CA54FD25}"/>
    <dgm:cxn modelId="{4FF20C2A-091E-47E2-A45A-18AC0F6E4CB5}" type="presParOf" srcId="{1BB5F868-8DF9-488A-B766-23E8F018F809}" destId="{E870445A-A63C-4D76-A013-54D816368881}" srcOrd="0" destOrd="0" presId="urn:microsoft.com/office/officeart/2005/8/layout/hList3"/>
    <dgm:cxn modelId="{FD914596-A87B-4C34-BDAE-A1DD4B4B9D05}" type="presParOf" srcId="{1BB5F868-8DF9-488A-B766-23E8F018F809}" destId="{EEB17A12-05D7-4F55-9CB6-F3D0D48EDBCA}" srcOrd="1" destOrd="0" presId="urn:microsoft.com/office/officeart/2005/8/layout/hList3"/>
    <dgm:cxn modelId="{404FE336-6854-4DDD-92C7-1B52DD171E54}" type="presParOf" srcId="{EEB17A12-05D7-4F55-9CB6-F3D0D48EDBCA}" destId="{E81628E7-16BE-4488-8C9A-81F52876B129}" srcOrd="0" destOrd="0" presId="urn:microsoft.com/office/officeart/2005/8/layout/hList3"/>
    <dgm:cxn modelId="{3C2D0B24-55B1-414C-B800-5DFD0B80ED7A}" type="presParOf" srcId="{EEB17A12-05D7-4F55-9CB6-F3D0D48EDBCA}" destId="{6D32CF6E-3F5B-4D08-B762-852B0A0EA541}" srcOrd="1" destOrd="0" presId="urn:microsoft.com/office/officeart/2005/8/layout/hList3"/>
    <dgm:cxn modelId="{A4A0E370-E08F-4ADC-9837-1DA1D338DAE5}" type="presParOf" srcId="{EEB17A12-05D7-4F55-9CB6-F3D0D48EDBCA}" destId="{A04E901E-867E-461C-9551-1AE4E5753A1A}" srcOrd="2" destOrd="0" presId="urn:microsoft.com/office/officeart/2005/8/layout/hList3"/>
    <dgm:cxn modelId="{E31C0870-4151-4550-9100-65AA21CC40A1}" type="presParOf" srcId="{1BB5F868-8DF9-488A-B766-23E8F018F809}" destId="{AD7DCBDC-F2A4-49C0-BAD1-E6560793EC88}" srcOrd="2" destOrd="0" presId="urn:microsoft.com/office/officeart/2005/8/layout/hLis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8B74CB1-5539-432E-A2B3-F11A374AA3F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C785C662-FA0E-4B04-84DE-C8508FD987F8}">
      <dgm:prSet phldrT="[Texto]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>
            <a:buNone/>
          </a:pPr>
          <a:r>
            <a:rPr lang="es-ES" sz="2200" b="1" dirty="0">
              <a:latin typeface="Montserrat" pitchFamily="2" charset="77"/>
            </a:rPr>
            <a:t>PRINCIPALES</a:t>
          </a:r>
          <a:endParaRPr lang="es-CO" sz="2200" b="1" dirty="0">
            <a:latin typeface="Montserrat" pitchFamily="2" charset="77"/>
          </a:endParaRPr>
        </a:p>
      </dgm:t>
    </dgm:pt>
    <dgm:pt modelId="{18C036A9-32F2-4AD3-8D03-E49713393623}" type="parTrans" cxnId="{93F00C50-7609-4D15-B5B0-92F5EC60CCEF}">
      <dgm:prSet/>
      <dgm:spPr/>
      <dgm:t>
        <a:bodyPr/>
        <a:lstStyle/>
        <a:p>
          <a:endParaRPr lang="es-CO"/>
        </a:p>
      </dgm:t>
    </dgm:pt>
    <dgm:pt modelId="{0F529F8E-8D14-4F1A-9D81-599081DA4122}" type="sibTrans" cxnId="{93F00C50-7609-4D15-B5B0-92F5EC60CCEF}">
      <dgm:prSet/>
      <dgm:spPr/>
      <dgm:t>
        <a:bodyPr/>
        <a:lstStyle/>
        <a:p>
          <a:endParaRPr lang="es-CO"/>
        </a:p>
      </dgm:t>
    </dgm:pt>
    <dgm:pt modelId="{200F78C6-3D6E-4002-B023-CFD2D66A05DE}">
      <dgm:prSet phldrT="[Texto]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s-ES" sz="1700" dirty="0"/>
            <a:t>Santiago Jiménez 	(Director administrativo y financiero)</a:t>
          </a:r>
          <a:endParaRPr lang="es-CO" sz="1700" dirty="0"/>
        </a:p>
      </dgm:t>
    </dgm:pt>
    <dgm:pt modelId="{D2BB3D6F-EAC7-4A44-96FD-A7342EC95CC0}" type="parTrans" cxnId="{46A081E9-68EC-4361-B712-5B07D78FDF82}">
      <dgm:prSet/>
      <dgm:spPr/>
      <dgm:t>
        <a:bodyPr/>
        <a:lstStyle/>
        <a:p>
          <a:endParaRPr lang="es-CO"/>
        </a:p>
      </dgm:t>
    </dgm:pt>
    <dgm:pt modelId="{FA1CCCD5-D755-4AF4-B197-A1C9968A4296}" type="sibTrans" cxnId="{46A081E9-68EC-4361-B712-5B07D78FDF82}">
      <dgm:prSet/>
      <dgm:spPr/>
      <dgm:t>
        <a:bodyPr/>
        <a:lstStyle/>
        <a:p>
          <a:endParaRPr lang="es-CO"/>
        </a:p>
      </dgm:t>
    </dgm:pt>
    <dgm:pt modelId="{D9E8FFEF-0820-4D8D-BAC5-866266488C73}">
      <dgm:prSet phldrT="[Texto]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s-ES" sz="1700" dirty="0"/>
            <a:t>Andrea Calle Yepes 	(Auxiliar de servicio al cliente)</a:t>
          </a:r>
          <a:endParaRPr lang="es-CO" sz="1700" dirty="0"/>
        </a:p>
      </dgm:t>
    </dgm:pt>
    <dgm:pt modelId="{1792DA59-4627-4A25-8708-84CE561F5193}" type="parTrans" cxnId="{32905981-D047-49E7-A786-911D3D058BE1}">
      <dgm:prSet/>
      <dgm:spPr/>
      <dgm:t>
        <a:bodyPr/>
        <a:lstStyle/>
        <a:p>
          <a:endParaRPr lang="es-CO"/>
        </a:p>
      </dgm:t>
    </dgm:pt>
    <dgm:pt modelId="{5DFCF2A9-36C3-496D-AE01-3F06BF5740DD}" type="sibTrans" cxnId="{32905981-D047-49E7-A786-911D3D058BE1}">
      <dgm:prSet/>
      <dgm:spPr/>
      <dgm:t>
        <a:bodyPr/>
        <a:lstStyle/>
        <a:p>
          <a:endParaRPr lang="es-CO"/>
        </a:p>
      </dgm:t>
    </dgm:pt>
    <dgm:pt modelId="{C0D3267A-8850-4529-B383-6BE7AC35DC66}">
      <dgm:prSet phldrT="[Texto]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s-ES" sz="1700" dirty="0"/>
            <a:t>Fernando Rojas 	(Taquillero)</a:t>
          </a:r>
          <a:endParaRPr lang="es-CO" sz="1700" dirty="0"/>
        </a:p>
      </dgm:t>
    </dgm:pt>
    <dgm:pt modelId="{16E9FD3A-6DB1-401C-BF18-BA163C5CF670}" type="parTrans" cxnId="{DEFF9ED3-08EE-46EE-922D-04C3FA253A6A}">
      <dgm:prSet/>
      <dgm:spPr/>
      <dgm:t>
        <a:bodyPr/>
        <a:lstStyle/>
        <a:p>
          <a:endParaRPr lang="es-CO"/>
        </a:p>
      </dgm:t>
    </dgm:pt>
    <dgm:pt modelId="{B2EA1BB4-60F5-4655-B8F8-3C1E7EC4D6FC}" type="sibTrans" cxnId="{DEFF9ED3-08EE-46EE-922D-04C3FA253A6A}">
      <dgm:prSet/>
      <dgm:spPr/>
      <dgm:t>
        <a:bodyPr/>
        <a:lstStyle/>
        <a:p>
          <a:endParaRPr lang="es-CO"/>
        </a:p>
      </dgm:t>
    </dgm:pt>
    <dgm:pt modelId="{526FB6D9-4D26-402A-8A63-C00370945F40}">
      <dgm:prSet phldrT="[Texto]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s-ES" sz="1700" dirty="0"/>
            <a:t>Ángela Villada 		(Analista de nómina)</a:t>
          </a:r>
          <a:endParaRPr lang="es-CO" sz="1700" dirty="0"/>
        </a:p>
      </dgm:t>
    </dgm:pt>
    <dgm:pt modelId="{2BCA3CDF-CC41-4C82-8517-72249B73704F}" type="parTrans" cxnId="{C50FBD50-912F-4C90-92DD-E0F943FF05CF}">
      <dgm:prSet/>
      <dgm:spPr/>
      <dgm:t>
        <a:bodyPr/>
        <a:lstStyle/>
        <a:p>
          <a:endParaRPr lang="es-CO"/>
        </a:p>
      </dgm:t>
    </dgm:pt>
    <dgm:pt modelId="{A968C227-9F97-4945-9D0F-5964875C7910}" type="sibTrans" cxnId="{C50FBD50-912F-4C90-92DD-E0F943FF05CF}">
      <dgm:prSet/>
      <dgm:spPr/>
      <dgm:t>
        <a:bodyPr/>
        <a:lstStyle/>
        <a:p>
          <a:endParaRPr lang="es-CO"/>
        </a:p>
      </dgm:t>
    </dgm:pt>
    <dgm:pt modelId="{5BA92242-5D47-F24C-B5EA-A04FF32696B8}">
      <dgm:prSet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700" dirty="0"/>
            <a:t>Andrés Castañeda	(Auxiliar de alistamiento)</a:t>
          </a:r>
          <a:endParaRPr lang="es-CO" sz="1700" dirty="0"/>
        </a:p>
      </dgm:t>
    </dgm:pt>
    <dgm:pt modelId="{C3398ED8-7003-AB4A-B235-1733CA60C910}" type="parTrans" cxnId="{08A56163-DBE7-E74A-9C99-59D4D1D99CBB}">
      <dgm:prSet/>
      <dgm:spPr/>
      <dgm:t>
        <a:bodyPr/>
        <a:lstStyle/>
        <a:p>
          <a:endParaRPr lang="es-MX"/>
        </a:p>
      </dgm:t>
    </dgm:pt>
    <dgm:pt modelId="{FAA98C20-B423-BA4E-BD81-6E69A882F479}" type="sibTrans" cxnId="{08A56163-DBE7-E74A-9C99-59D4D1D99CBB}">
      <dgm:prSet/>
      <dgm:spPr/>
      <dgm:t>
        <a:bodyPr/>
        <a:lstStyle/>
        <a:p>
          <a:endParaRPr lang="es-MX"/>
        </a:p>
      </dgm:t>
    </dgm:pt>
    <dgm:pt modelId="{57D6ECE2-7CE4-0942-9379-FA67FE9D22AB}">
      <dgm:prSet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700" dirty="0"/>
            <a:t>Carolina Arango 	(Asistente de carga y encomiendas)</a:t>
          </a:r>
          <a:endParaRPr lang="es-CO" sz="1700" dirty="0"/>
        </a:p>
      </dgm:t>
    </dgm:pt>
    <dgm:pt modelId="{89874974-5451-0E4A-A4C2-031976C8E2A4}" type="parTrans" cxnId="{4A6140BB-26AC-724C-B021-3DFAAC4E74BE}">
      <dgm:prSet/>
      <dgm:spPr/>
      <dgm:t>
        <a:bodyPr/>
        <a:lstStyle/>
        <a:p>
          <a:endParaRPr lang="es-MX"/>
        </a:p>
      </dgm:t>
    </dgm:pt>
    <dgm:pt modelId="{33BFB2D2-730C-6F46-B94B-09BA7CB9B1DA}" type="sibTrans" cxnId="{4A6140BB-26AC-724C-B021-3DFAAC4E74BE}">
      <dgm:prSet/>
      <dgm:spPr/>
      <dgm:t>
        <a:bodyPr/>
        <a:lstStyle/>
        <a:p>
          <a:endParaRPr lang="es-MX"/>
        </a:p>
      </dgm:t>
    </dgm:pt>
    <dgm:pt modelId="{E764D339-D021-0C49-A23D-8111A6E6985D}">
      <dgm:prSet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700"/>
            <a:t>Diarlette Barrios 	(Asistente operativa)</a:t>
          </a:r>
          <a:endParaRPr lang="es-CO" sz="1700" dirty="0"/>
        </a:p>
      </dgm:t>
    </dgm:pt>
    <dgm:pt modelId="{AF5114CB-5299-1A42-AABC-114B65AE3E93}" type="parTrans" cxnId="{8CC4430B-3B26-DF4F-9003-914C90384E02}">
      <dgm:prSet/>
      <dgm:spPr/>
      <dgm:t>
        <a:bodyPr/>
        <a:lstStyle/>
        <a:p>
          <a:endParaRPr lang="es-MX"/>
        </a:p>
      </dgm:t>
    </dgm:pt>
    <dgm:pt modelId="{F307C28D-323F-7749-827A-5043FDDB2E26}" type="sibTrans" cxnId="{8CC4430B-3B26-DF4F-9003-914C90384E02}">
      <dgm:prSet/>
      <dgm:spPr/>
      <dgm:t>
        <a:bodyPr/>
        <a:lstStyle/>
        <a:p>
          <a:endParaRPr lang="es-MX"/>
        </a:p>
      </dgm:t>
    </dgm:pt>
    <dgm:pt modelId="{8D9BE274-0F8A-624F-8FF4-C7EED0DEFA22}">
      <dgm:prSet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700" dirty="0"/>
            <a:t>Irma Román 		(Coordinadora de Zona)</a:t>
          </a:r>
          <a:endParaRPr lang="es-CO" sz="1700" dirty="0"/>
        </a:p>
      </dgm:t>
    </dgm:pt>
    <dgm:pt modelId="{BDFA61A2-EB8A-D64C-A98A-3A5A150C36E8}" type="parTrans" cxnId="{537E14F3-309E-6E4A-AC0E-767EBA9BE0DD}">
      <dgm:prSet/>
      <dgm:spPr/>
      <dgm:t>
        <a:bodyPr/>
        <a:lstStyle/>
        <a:p>
          <a:endParaRPr lang="es-MX"/>
        </a:p>
      </dgm:t>
    </dgm:pt>
    <dgm:pt modelId="{EF201417-B45C-9C4D-BF40-C9A9AF17F03B}" type="sibTrans" cxnId="{537E14F3-309E-6E4A-AC0E-767EBA9BE0DD}">
      <dgm:prSet/>
      <dgm:spPr/>
      <dgm:t>
        <a:bodyPr/>
        <a:lstStyle/>
        <a:p>
          <a:endParaRPr lang="es-MX"/>
        </a:p>
      </dgm:t>
    </dgm:pt>
    <dgm:pt modelId="{1A5F8B2D-5EB5-C648-88DC-303749348172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>
            <a:buNone/>
          </a:pPr>
          <a:r>
            <a:rPr lang="es-ES" sz="2200" b="1" dirty="0">
              <a:latin typeface="Montserrat" pitchFamily="2" charset="77"/>
            </a:rPr>
            <a:t>SUPLENTES</a:t>
          </a:r>
          <a:endParaRPr lang="es-CO" sz="2200" dirty="0">
            <a:latin typeface="Montserrat" pitchFamily="2" charset="77"/>
          </a:endParaRPr>
        </a:p>
      </dgm:t>
    </dgm:pt>
    <dgm:pt modelId="{F598B047-D95F-6043-BF20-65DE0F90161D}" type="parTrans" cxnId="{5ECE34E9-E872-5D45-ACEF-214006650B12}">
      <dgm:prSet/>
      <dgm:spPr/>
      <dgm:t>
        <a:bodyPr/>
        <a:lstStyle/>
        <a:p>
          <a:endParaRPr lang="es-MX"/>
        </a:p>
      </dgm:t>
    </dgm:pt>
    <dgm:pt modelId="{1EF45614-4AE1-C642-9DF7-DBE713D506A7}" type="sibTrans" cxnId="{5ECE34E9-E872-5D45-ACEF-214006650B12}">
      <dgm:prSet/>
      <dgm:spPr/>
      <dgm:t>
        <a:bodyPr/>
        <a:lstStyle/>
        <a:p>
          <a:endParaRPr lang="es-MX"/>
        </a:p>
      </dgm:t>
    </dgm:pt>
    <dgm:pt modelId="{7879349B-208B-D64A-B186-14DFC55243A8}">
      <dgm:prSet phldrT="[Texto]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endParaRPr lang="es-CO" sz="1700" dirty="0"/>
        </a:p>
      </dgm:t>
    </dgm:pt>
    <dgm:pt modelId="{30AF983B-610F-F647-B606-20F7F7B4E984}" type="parTrans" cxnId="{D07355E3-5FCE-5E47-AAB3-4B8B71C647E0}">
      <dgm:prSet/>
      <dgm:spPr/>
      <dgm:t>
        <a:bodyPr/>
        <a:lstStyle/>
        <a:p>
          <a:endParaRPr lang="es-MX"/>
        </a:p>
      </dgm:t>
    </dgm:pt>
    <dgm:pt modelId="{04A39D90-02AA-214B-AA66-75F37941E5A5}" type="sibTrans" cxnId="{D07355E3-5FCE-5E47-AAB3-4B8B71C647E0}">
      <dgm:prSet/>
      <dgm:spPr/>
      <dgm:t>
        <a:bodyPr/>
        <a:lstStyle/>
        <a:p>
          <a:endParaRPr lang="es-MX"/>
        </a:p>
      </dgm:t>
    </dgm:pt>
    <dgm:pt modelId="{EF49DA8E-0FBA-4F52-9D5A-F917B7A3273F}" type="pres">
      <dgm:prSet presAssocID="{E8B74CB1-5539-432E-A2B3-F11A374AA3F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EFEB4D5F-4C6A-4CA0-AFF5-6DEE95B40198}" type="pres">
      <dgm:prSet presAssocID="{C785C662-FA0E-4B04-84DE-C8508FD987F8}" presName="composite" presStyleCnt="0"/>
      <dgm:spPr/>
    </dgm:pt>
    <dgm:pt modelId="{4253D7CD-AF28-4D34-8FA9-EF0EC8EE0EDE}" type="pres">
      <dgm:prSet presAssocID="{C785C662-FA0E-4B04-84DE-C8508FD987F8}" presName="imgShp" presStyleLbl="fgImgPlace1" presStyleIdx="0" presStyleCnt="1" custLinFactNeighborX="5637" custLinFactNeighborY="39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7FAA416-B724-45BF-B4C9-A43941EA18C9}" type="pres">
      <dgm:prSet presAssocID="{C785C662-FA0E-4B04-84DE-C8508FD987F8}" presName="txShp" presStyleLbl="node1" presStyleIdx="0" presStyleCnt="1" custScaleX="110261" custLinFactNeighborY="-126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537E14F3-309E-6E4A-AC0E-767EBA9BE0DD}" srcId="{1A5F8B2D-5EB5-C648-88DC-303749348172}" destId="{8D9BE274-0F8A-624F-8FF4-C7EED0DEFA22}" srcOrd="3" destOrd="0" parTransId="{BDFA61A2-EB8A-D64C-A98A-3A5A150C36E8}" sibTransId="{EF201417-B45C-9C4D-BF40-C9A9AF17F03B}"/>
    <dgm:cxn modelId="{6E3FF9E0-77B8-C341-BE74-4E357A626B53}" type="presOf" srcId="{E764D339-D021-0C49-A23D-8111A6E6985D}" destId="{97FAA416-B724-45BF-B4C9-A43941EA18C9}" srcOrd="0" destOrd="9" presId="urn:microsoft.com/office/officeart/2005/8/layout/vList3"/>
    <dgm:cxn modelId="{77D65739-384D-417B-BDE2-BD82A68406B3}" type="presOf" srcId="{C0D3267A-8850-4529-B383-6BE7AC35DC66}" destId="{97FAA416-B724-45BF-B4C9-A43941EA18C9}" srcOrd="0" destOrd="3" presId="urn:microsoft.com/office/officeart/2005/8/layout/vList3"/>
    <dgm:cxn modelId="{4F8E29F0-E5C9-4593-BEBB-43ACA96B3A75}" type="presOf" srcId="{D9E8FFEF-0820-4D8D-BAC5-866266488C73}" destId="{97FAA416-B724-45BF-B4C9-A43941EA18C9}" srcOrd="0" destOrd="2" presId="urn:microsoft.com/office/officeart/2005/8/layout/vList3"/>
    <dgm:cxn modelId="{46A081E9-68EC-4361-B712-5B07D78FDF82}" srcId="{C785C662-FA0E-4B04-84DE-C8508FD987F8}" destId="{200F78C6-3D6E-4002-B023-CFD2D66A05DE}" srcOrd="0" destOrd="0" parTransId="{D2BB3D6F-EAC7-4A44-96FD-A7342EC95CC0}" sibTransId="{FA1CCCD5-D755-4AF4-B197-A1C9968A4296}"/>
    <dgm:cxn modelId="{93F00C50-7609-4D15-B5B0-92F5EC60CCEF}" srcId="{E8B74CB1-5539-432E-A2B3-F11A374AA3F4}" destId="{C785C662-FA0E-4B04-84DE-C8508FD987F8}" srcOrd="0" destOrd="0" parTransId="{18C036A9-32F2-4AD3-8D03-E49713393623}" sibTransId="{0F529F8E-8D14-4F1A-9D81-599081DA4122}"/>
    <dgm:cxn modelId="{9E9EE5F3-D654-4FE9-B437-D64F0CA983BF}" type="presOf" srcId="{200F78C6-3D6E-4002-B023-CFD2D66A05DE}" destId="{97FAA416-B724-45BF-B4C9-A43941EA18C9}" srcOrd="0" destOrd="1" presId="urn:microsoft.com/office/officeart/2005/8/layout/vList3"/>
    <dgm:cxn modelId="{8CC4430B-3B26-DF4F-9003-914C90384E02}" srcId="{1A5F8B2D-5EB5-C648-88DC-303749348172}" destId="{E764D339-D021-0C49-A23D-8111A6E6985D}" srcOrd="2" destOrd="0" parTransId="{AF5114CB-5299-1A42-AABC-114B65AE3E93}" sibTransId="{F307C28D-323F-7749-827A-5043FDDB2E26}"/>
    <dgm:cxn modelId="{D07355E3-5FCE-5E47-AAB3-4B8B71C647E0}" srcId="{C785C662-FA0E-4B04-84DE-C8508FD987F8}" destId="{7879349B-208B-D64A-B186-14DFC55243A8}" srcOrd="4" destOrd="0" parTransId="{30AF983B-610F-F647-B606-20F7F7B4E984}" sibTransId="{04A39D90-02AA-214B-AA66-75F37941E5A5}"/>
    <dgm:cxn modelId="{DE72D684-614B-F14A-8255-5591C7A76437}" type="presOf" srcId="{7879349B-208B-D64A-B186-14DFC55243A8}" destId="{97FAA416-B724-45BF-B4C9-A43941EA18C9}" srcOrd="0" destOrd="5" presId="urn:microsoft.com/office/officeart/2005/8/layout/vList3"/>
    <dgm:cxn modelId="{4A6140BB-26AC-724C-B021-3DFAAC4E74BE}" srcId="{1A5F8B2D-5EB5-C648-88DC-303749348172}" destId="{57D6ECE2-7CE4-0942-9379-FA67FE9D22AB}" srcOrd="1" destOrd="0" parTransId="{89874974-5451-0E4A-A4C2-031976C8E2A4}" sibTransId="{33BFB2D2-730C-6F46-B94B-09BA7CB9B1DA}"/>
    <dgm:cxn modelId="{08A56163-DBE7-E74A-9C99-59D4D1D99CBB}" srcId="{1A5F8B2D-5EB5-C648-88DC-303749348172}" destId="{5BA92242-5D47-F24C-B5EA-A04FF32696B8}" srcOrd="0" destOrd="0" parTransId="{C3398ED8-7003-AB4A-B235-1733CA60C910}" sibTransId="{FAA98C20-B423-BA4E-BD81-6E69A882F479}"/>
    <dgm:cxn modelId="{38DE1364-C98B-5147-97CA-AE62A4DABD28}" type="presOf" srcId="{57D6ECE2-7CE4-0942-9379-FA67FE9D22AB}" destId="{97FAA416-B724-45BF-B4C9-A43941EA18C9}" srcOrd="0" destOrd="8" presId="urn:microsoft.com/office/officeart/2005/8/layout/vList3"/>
    <dgm:cxn modelId="{5ECE34E9-E872-5D45-ACEF-214006650B12}" srcId="{C785C662-FA0E-4B04-84DE-C8508FD987F8}" destId="{1A5F8B2D-5EB5-C648-88DC-303749348172}" srcOrd="5" destOrd="0" parTransId="{F598B047-D95F-6043-BF20-65DE0F90161D}" sibTransId="{1EF45614-4AE1-C642-9DF7-DBE713D506A7}"/>
    <dgm:cxn modelId="{86670D47-797B-4F2E-978B-BE08AE0227DA}" type="presOf" srcId="{C785C662-FA0E-4B04-84DE-C8508FD987F8}" destId="{97FAA416-B724-45BF-B4C9-A43941EA18C9}" srcOrd="0" destOrd="0" presId="urn:microsoft.com/office/officeart/2005/8/layout/vList3"/>
    <dgm:cxn modelId="{E451FF3F-51C0-7D42-BF64-0C4851AD6165}" type="presOf" srcId="{5BA92242-5D47-F24C-B5EA-A04FF32696B8}" destId="{97FAA416-B724-45BF-B4C9-A43941EA18C9}" srcOrd="0" destOrd="7" presId="urn:microsoft.com/office/officeart/2005/8/layout/vList3"/>
    <dgm:cxn modelId="{A5078682-EBDF-5749-B377-52C4F71A58B0}" type="presOf" srcId="{8D9BE274-0F8A-624F-8FF4-C7EED0DEFA22}" destId="{97FAA416-B724-45BF-B4C9-A43941EA18C9}" srcOrd="0" destOrd="10" presId="urn:microsoft.com/office/officeart/2005/8/layout/vList3"/>
    <dgm:cxn modelId="{0E0D005D-8A79-4F32-8683-A7F8A131E33F}" type="presOf" srcId="{E8B74CB1-5539-432E-A2B3-F11A374AA3F4}" destId="{EF49DA8E-0FBA-4F52-9D5A-F917B7A3273F}" srcOrd="0" destOrd="0" presId="urn:microsoft.com/office/officeart/2005/8/layout/vList3"/>
    <dgm:cxn modelId="{9F4E5024-3B19-4A2A-8739-C900C0603F88}" type="presOf" srcId="{526FB6D9-4D26-402A-8A63-C00370945F40}" destId="{97FAA416-B724-45BF-B4C9-A43941EA18C9}" srcOrd="0" destOrd="4" presId="urn:microsoft.com/office/officeart/2005/8/layout/vList3"/>
    <dgm:cxn modelId="{0D78DF69-060B-A948-9B68-E4D8AC0DB7A3}" type="presOf" srcId="{1A5F8B2D-5EB5-C648-88DC-303749348172}" destId="{97FAA416-B724-45BF-B4C9-A43941EA18C9}" srcOrd="0" destOrd="6" presId="urn:microsoft.com/office/officeart/2005/8/layout/vList3"/>
    <dgm:cxn modelId="{C50FBD50-912F-4C90-92DD-E0F943FF05CF}" srcId="{C785C662-FA0E-4B04-84DE-C8508FD987F8}" destId="{526FB6D9-4D26-402A-8A63-C00370945F40}" srcOrd="3" destOrd="0" parTransId="{2BCA3CDF-CC41-4C82-8517-72249B73704F}" sibTransId="{A968C227-9F97-4945-9D0F-5964875C7910}"/>
    <dgm:cxn modelId="{32905981-D047-49E7-A786-911D3D058BE1}" srcId="{C785C662-FA0E-4B04-84DE-C8508FD987F8}" destId="{D9E8FFEF-0820-4D8D-BAC5-866266488C73}" srcOrd="1" destOrd="0" parTransId="{1792DA59-4627-4A25-8708-84CE561F5193}" sibTransId="{5DFCF2A9-36C3-496D-AE01-3F06BF5740DD}"/>
    <dgm:cxn modelId="{DEFF9ED3-08EE-46EE-922D-04C3FA253A6A}" srcId="{C785C662-FA0E-4B04-84DE-C8508FD987F8}" destId="{C0D3267A-8850-4529-B383-6BE7AC35DC66}" srcOrd="2" destOrd="0" parTransId="{16E9FD3A-6DB1-401C-BF18-BA163C5CF670}" sibTransId="{B2EA1BB4-60F5-4655-B8F8-3C1E7EC4D6FC}"/>
    <dgm:cxn modelId="{FD872C5D-5CAF-4249-9BB4-A65AE97EB0AC}" type="presParOf" srcId="{EF49DA8E-0FBA-4F52-9D5A-F917B7A3273F}" destId="{EFEB4D5F-4C6A-4CA0-AFF5-6DEE95B40198}" srcOrd="0" destOrd="0" presId="urn:microsoft.com/office/officeart/2005/8/layout/vList3"/>
    <dgm:cxn modelId="{BB201286-1EB7-42B6-9A12-9101DB140687}" type="presParOf" srcId="{EFEB4D5F-4C6A-4CA0-AFF5-6DEE95B40198}" destId="{4253D7CD-AF28-4D34-8FA9-EF0EC8EE0EDE}" srcOrd="0" destOrd="0" presId="urn:microsoft.com/office/officeart/2005/8/layout/vList3"/>
    <dgm:cxn modelId="{0FAAD8E9-ECE7-402B-B58C-EBFA9FFA07A8}" type="presParOf" srcId="{EFEB4D5F-4C6A-4CA0-AFF5-6DEE95B40198}" destId="{97FAA416-B724-45BF-B4C9-A43941EA18C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8B74CB1-5539-432E-A2B3-F11A374AA3F4}" type="doc">
      <dgm:prSet loTypeId="urn:microsoft.com/office/officeart/2008/layout/PictureStrip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C785C662-FA0E-4B04-84DE-C8508FD987F8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s-ES" sz="2200" b="1" dirty="0">
              <a:solidFill>
                <a:schemeClr val="bg1"/>
              </a:solidFill>
              <a:latin typeface="Montserrat" pitchFamily="2" charset="77"/>
            </a:rPr>
            <a:t>PRINCIPALES</a:t>
          </a:r>
          <a:endParaRPr lang="es-CO" sz="2200" b="1" dirty="0">
            <a:solidFill>
              <a:schemeClr val="bg1"/>
            </a:solidFill>
            <a:latin typeface="Montserrat" pitchFamily="2" charset="77"/>
          </a:endParaRPr>
        </a:p>
      </dgm:t>
    </dgm:pt>
    <dgm:pt modelId="{18C036A9-32F2-4AD3-8D03-E49713393623}" type="parTrans" cxnId="{93F00C50-7609-4D15-B5B0-92F5EC60CCEF}">
      <dgm:prSet/>
      <dgm:spPr/>
      <dgm:t>
        <a:bodyPr/>
        <a:lstStyle/>
        <a:p>
          <a:endParaRPr lang="es-CO">
            <a:latin typeface="+mn-lt"/>
          </a:endParaRPr>
        </a:p>
      </dgm:t>
    </dgm:pt>
    <dgm:pt modelId="{0F529F8E-8D14-4F1A-9D81-599081DA4122}" type="sibTrans" cxnId="{93F00C50-7609-4D15-B5B0-92F5EC60CCEF}">
      <dgm:prSet/>
      <dgm:spPr/>
      <dgm:t>
        <a:bodyPr/>
        <a:lstStyle/>
        <a:p>
          <a:endParaRPr lang="es-CO">
            <a:latin typeface="+mn-lt"/>
          </a:endParaRPr>
        </a:p>
      </dgm:t>
    </dgm:pt>
    <dgm:pt modelId="{200F78C6-3D6E-4002-B023-CFD2D66A05DE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s-ES" sz="1800" dirty="0">
              <a:solidFill>
                <a:schemeClr val="bg1"/>
              </a:solidFill>
              <a:latin typeface="+mn-lt"/>
            </a:rPr>
            <a:t>Natalia Márquez	(Coordinadora parque automotor)</a:t>
          </a:r>
          <a:endParaRPr lang="es-CO" sz="1800" dirty="0">
            <a:solidFill>
              <a:schemeClr val="bg1"/>
            </a:solidFill>
            <a:latin typeface="+mn-lt"/>
          </a:endParaRPr>
        </a:p>
      </dgm:t>
    </dgm:pt>
    <dgm:pt modelId="{D2BB3D6F-EAC7-4A44-96FD-A7342EC95CC0}" type="parTrans" cxnId="{46A081E9-68EC-4361-B712-5B07D78FDF82}">
      <dgm:prSet/>
      <dgm:spPr/>
      <dgm:t>
        <a:bodyPr/>
        <a:lstStyle/>
        <a:p>
          <a:endParaRPr lang="es-CO">
            <a:latin typeface="+mn-lt"/>
          </a:endParaRPr>
        </a:p>
      </dgm:t>
    </dgm:pt>
    <dgm:pt modelId="{FA1CCCD5-D755-4AF4-B197-A1C9968A4296}" type="sibTrans" cxnId="{46A081E9-68EC-4361-B712-5B07D78FDF82}">
      <dgm:prSet/>
      <dgm:spPr/>
      <dgm:t>
        <a:bodyPr/>
        <a:lstStyle/>
        <a:p>
          <a:endParaRPr lang="es-CO">
            <a:latin typeface="+mn-lt"/>
          </a:endParaRPr>
        </a:p>
      </dgm:t>
    </dgm:pt>
    <dgm:pt modelId="{D9E8FFEF-0820-4D8D-BAC5-866266488C73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s-ES" sz="1800" dirty="0" err="1">
              <a:solidFill>
                <a:schemeClr val="bg1"/>
              </a:solidFill>
              <a:latin typeface="+mn-lt"/>
            </a:rPr>
            <a:t>Yeinis</a:t>
          </a:r>
          <a:r>
            <a:rPr lang="es-ES" sz="1800" dirty="0">
              <a:solidFill>
                <a:schemeClr val="bg1"/>
              </a:solidFill>
              <a:latin typeface="+mn-lt"/>
            </a:rPr>
            <a:t> Díaz 		(Analista SST)</a:t>
          </a:r>
          <a:endParaRPr lang="es-CO" sz="1800" dirty="0">
            <a:solidFill>
              <a:schemeClr val="bg1"/>
            </a:solidFill>
            <a:latin typeface="+mn-lt"/>
          </a:endParaRPr>
        </a:p>
      </dgm:t>
    </dgm:pt>
    <dgm:pt modelId="{1792DA59-4627-4A25-8708-84CE561F5193}" type="parTrans" cxnId="{32905981-D047-49E7-A786-911D3D058BE1}">
      <dgm:prSet/>
      <dgm:spPr/>
      <dgm:t>
        <a:bodyPr/>
        <a:lstStyle/>
        <a:p>
          <a:endParaRPr lang="es-CO">
            <a:latin typeface="+mn-lt"/>
          </a:endParaRPr>
        </a:p>
      </dgm:t>
    </dgm:pt>
    <dgm:pt modelId="{5DFCF2A9-36C3-496D-AE01-3F06BF5740DD}" type="sibTrans" cxnId="{32905981-D047-49E7-A786-911D3D058BE1}">
      <dgm:prSet/>
      <dgm:spPr/>
      <dgm:t>
        <a:bodyPr/>
        <a:lstStyle/>
        <a:p>
          <a:endParaRPr lang="es-CO">
            <a:latin typeface="+mn-lt"/>
          </a:endParaRPr>
        </a:p>
      </dgm:t>
    </dgm:pt>
    <dgm:pt modelId="{C0D3267A-8850-4529-B383-6BE7AC35DC66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s-ES" sz="1800" dirty="0">
              <a:solidFill>
                <a:schemeClr val="bg1"/>
              </a:solidFill>
              <a:latin typeface="+mn-lt"/>
            </a:rPr>
            <a:t>Paulina Piedrahita	(Coordinadora SST)</a:t>
          </a:r>
          <a:endParaRPr lang="es-CO" sz="1800" dirty="0">
            <a:solidFill>
              <a:schemeClr val="bg1"/>
            </a:solidFill>
            <a:latin typeface="+mn-lt"/>
          </a:endParaRPr>
        </a:p>
      </dgm:t>
    </dgm:pt>
    <dgm:pt modelId="{16E9FD3A-6DB1-401C-BF18-BA163C5CF670}" type="parTrans" cxnId="{DEFF9ED3-08EE-46EE-922D-04C3FA253A6A}">
      <dgm:prSet/>
      <dgm:spPr/>
      <dgm:t>
        <a:bodyPr/>
        <a:lstStyle/>
        <a:p>
          <a:endParaRPr lang="es-CO">
            <a:latin typeface="+mn-lt"/>
          </a:endParaRPr>
        </a:p>
      </dgm:t>
    </dgm:pt>
    <dgm:pt modelId="{B2EA1BB4-60F5-4655-B8F8-3C1E7EC4D6FC}" type="sibTrans" cxnId="{DEFF9ED3-08EE-46EE-922D-04C3FA253A6A}">
      <dgm:prSet/>
      <dgm:spPr/>
      <dgm:t>
        <a:bodyPr/>
        <a:lstStyle/>
        <a:p>
          <a:endParaRPr lang="es-CO">
            <a:latin typeface="+mn-lt"/>
          </a:endParaRPr>
        </a:p>
      </dgm:t>
    </dgm:pt>
    <dgm:pt modelId="{526FB6D9-4D26-402A-8A63-C00370945F40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s-ES" sz="1800" dirty="0">
              <a:solidFill>
                <a:schemeClr val="bg1"/>
              </a:solidFill>
              <a:latin typeface="+mn-lt"/>
            </a:rPr>
            <a:t>Elizabeth Álvarez	(Analista de procesos)</a:t>
          </a:r>
          <a:endParaRPr lang="es-CO" sz="1800" dirty="0">
            <a:solidFill>
              <a:schemeClr val="bg1"/>
            </a:solidFill>
            <a:latin typeface="+mn-lt"/>
          </a:endParaRPr>
        </a:p>
      </dgm:t>
    </dgm:pt>
    <dgm:pt modelId="{2BCA3CDF-CC41-4C82-8517-72249B73704F}" type="parTrans" cxnId="{C50FBD50-912F-4C90-92DD-E0F943FF05CF}">
      <dgm:prSet/>
      <dgm:spPr/>
      <dgm:t>
        <a:bodyPr/>
        <a:lstStyle/>
        <a:p>
          <a:endParaRPr lang="es-CO">
            <a:latin typeface="+mn-lt"/>
          </a:endParaRPr>
        </a:p>
      </dgm:t>
    </dgm:pt>
    <dgm:pt modelId="{A968C227-9F97-4945-9D0F-5964875C7910}" type="sibTrans" cxnId="{C50FBD50-912F-4C90-92DD-E0F943FF05CF}">
      <dgm:prSet/>
      <dgm:spPr/>
      <dgm:t>
        <a:bodyPr/>
        <a:lstStyle/>
        <a:p>
          <a:endParaRPr lang="es-CO">
            <a:latin typeface="+mn-lt"/>
          </a:endParaRPr>
        </a:p>
      </dgm:t>
    </dgm:pt>
    <dgm:pt modelId="{0EFF6105-CB44-4E7C-83B1-EB039B988BF4}" type="pres">
      <dgm:prSet presAssocID="{E8B74CB1-5539-432E-A2B3-F11A374AA3F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3B603CCB-0DBC-4535-81F7-6A87D9DD3D57}" type="pres">
      <dgm:prSet presAssocID="{C785C662-FA0E-4B04-84DE-C8508FD987F8}" presName="composite" presStyleCnt="0"/>
      <dgm:spPr/>
    </dgm:pt>
    <dgm:pt modelId="{F6C800DC-4595-4B56-B894-2A4C1203258A}" type="pres">
      <dgm:prSet presAssocID="{C785C662-FA0E-4B04-84DE-C8508FD987F8}" presName="rect1" presStyleLbl="trAlignAcc1" presStyleIdx="0" presStyleCnt="1" custScaleX="11470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EE52431-4110-40CF-A28D-26FA8C449916}" type="pres">
      <dgm:prSet presAssocID="{C785C662-FA0E-4B04-84DE-C8508FD987F8}" presName="rect2" presStyleLbl="fgImgPlace1" presStyleIdx="0" presStyleCnt="1" custScaleX="123627" custLinFactNeighborX="-38169" custLinFactNeighborY="941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es-CO"/>
        </a:p>
      </dgm:t>
    </dgm:pt>
  </dgm:ptLst>
  <dgm:cxnLst>
    <dgm:cxn modelId="{D877E8D8-96C5-4A3F-B563-6D805107239A}" type="presOf" srcId="{C785C662-FA0E-4B04-84DE-C8508FD987F8}" destId="{F6C800DC-4595-4B56-B894-2A4C1203258A}" srcOrd="0" destOrd="0" presId="urn:microsoft.com/office/officeart/2008/layout/PictureStrips"/>
    <dgm:cxn modelId="{46A081E9-68EC-4361-B712-5B07D78FDF82}" srcId="{C785C662-FA0E-4B04-84DE-C8508FD987F8}" destId="{200F78C6-3D6E-4002-B023-CFD2D66A05DE}" srcOrd="0" destOrd="0" parTransId="{D2BB3D6F-EAC7-4A44-96FD-A7342EC95CC0}" sibTransId="{FA1CCCD5-D755-4AF4-B197-A1C9968A4296}"/>
    <dgm:cxn modelId="{E6F1DA86-C011-4851-A809-5C746B80887B}" type="presOf" srcId="{C0D3267A-8850-4529-B383-6BE7AC35DC66}" destId="{F6C800DC-4595-4B56-B894-2A4C1203258A}" srcOrd="0" destOrd="3" presId="urn:microsoft.com/office/officeart/2008/layout/PictureStrips"/>
    <dgm:cxn modelId="{12725545-904D-4199-98A7-CA99A1557B29}" type="presOf" srcId="{526FB6D9-4D26-402A-8A63-C00370945F40}" destId="{F6C800DC-4595-4B56-B894-2A4C1203258A}" srcOrd="0" destOrd="4" presId="urn:microsoft.com/office/officeart/2008/layout/PictureStrips"/>
    <dgm:cxn modelId="{96F8D0B2-924A-4BD2-820F-E68A73989407}" type="presOf" srcId="{D9E8FFEF-0820-4D8D-BAC5-866266488C73}" destId="{F6C800DC-4595-4B56-B894-2A4C1203258A}" srcOrd="0" destOrd="2" presId="urn:microsoft.com/office/officeart/2008/layout/PictureStrips"/>
    <dgm:cxn modelId="{32905981-D047-49E7-A786-911D3D058BE1}" srcId="{C785C662-FA0E-4B04-84DE-C8508FD987F8}" destId="{D9E8FFEF-0820-4D8D-BAC5-866266488C73}" srcOrd="1" destOrd="0" parTransId="{1792DA59-4627-4A25-8708-84CE561F5193}" sibTransId="{5DFCF2A9-36C3-496D-AE01-3F06BF5740DD}"/>
    <dgm:cxn modelId="{DA85F764-175A-46C5-9FBC-20FEC3D434FF}" type="presOf" srcId="{200F78C6-3D6E-4002-B023-CFD2D66A05DE}" destId="{F6C800DC-4595-4B56-B894-2A4C1203258A}" srcOrd="0" destOrd="1" presId="urn:microsoft.com/office/officeart/2008/layout/PictureStrips"/>
    <dgm:cxn modelId="{801D28A1-B758-400E-8465-2BF3467CE8F0}" type="presOf" srcId="{E8B74CB1-5539-432E-A2B3-F11A374AA3F4}" destId="{0EFF6105-CB44-4E7C-83B1-EB039B988BF4}" srcOrd="0" destOrd="0" presId="urn:microsoft.com/office/officeart/2008/layout/PictureStrips"/>
    <dgm:cxn modelId="{DEFF9ED3-08EE-46EE-922D-04C3FA253A6A}" srcId="{C785C662-FA0E-4B04-84DE-C8508FD987F8}" destId="{C0D3267A-8850-4529-B383-6BE7AC35DC66}" srcOrd="2" destOrd="0" parTransId="{16E9FD3A-6DB1-401C-BF18-BA163C5CF670}" sibTransId="{B2EA1BB4-60F5-4655-B8F8-3C1E7EC4D6FC}"/>
    <dgm:cxn modelId="{C50FBD50-912F-4C90-92DD-E0F943FF05CF}" srcId="{C785C662-FA0E-4B04-84DE-C8508FD987F8}" destId="{526FB6D9-4D26-402A-8A63-C00370945F40}" srcOrd="3" destOrd="0" parTransId="{2BCA3CDF-CC41-4C82-8517-72249B73704F}" sibTransId="{A968C227-9F97-4945-9D0F-5964875C7910}"/>
    <dgm:cxn modelId="{93F00C50-7609-4D15-B5B0-92F5EC60CCEF}" srcId="{E8B74CB1-5539-432E-A2B3-F11A374AA3F4}" destId="{C785C662-FA0E-4B04-84DE-C8508FD987F8}" srcOrd="0" destOrd="0" parTransId="{18C036A9-32F2-4AD3-8D03-E49713393623}" sibTransId="{0F529F8E-8D14-4F1A-9D81-599081DA4122}"/>
    <dgm:cxn modelId="{04887E2D-BA93-445F-A6F8-8450C98C743D}" type="presParOf" srcId="{0EFF6105-CB44-4E7C-83B1-EB039B988BF4}" destId="{3B603CCB-0DBC-4535-81F7-6A87D9DD3D57}" srcOrd="0" destOrd="0" presId="urn:microsoft.com/office/officeart/2008/layout/PictureStrips"/>
    <dgm:cxn modelId="{0FBE7CCB-588F-4568-968F-522EB0B9BB99}" type="presParOf" srcId="{3B603CCB-0DBC-4535-81F7-6A87D9DD3D57}" destId="{F6C800DC-4595-4B56-B894-2A4C1203258A}" srcOrd="0" destOrd="0" presId="urn:microsoft.com/office/officeart/2008/layout/PictureStrips"/>
    <dgm:cxn modelId="{092D6257-0DAC-4343-9C90-062C0061E3C9}" type="presParOf" srcId="{3B603CCB-0DBC-4535-81F7-6A87D9DD3D57}" destId="{CEE52431-4110-40CF-A28D-26FA8C44991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8B74CB1-5539-432E-A2B3-F11A374AA3F4}" type="doc">
      <dgm:prSet loTypeId="urn:microsoft.com/office/officeart/2008/layout/PictureStrip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F68974D6-77E0-443D-9841-491703DCE88C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s-ES" sz="2200" b="1" dirty="0">
              <a:solidFill>
                <a:schemeClr val="bg1"/>
              </a:solidFill>
              <a:latin typeface="Montserrat" pitchFamily="2" charset="77"/>
            </a:rPr>
            <a:t>SUPLENTES</a:t>
          </a:r>
          <a:endParaRPr lang="es-CO" sz="2200" b="1" dirty="0">
            <a:solidFill>
              <a:schemeClr val="bg1"/>
            </a:solidFill>
            <a:latin typeface="Montserrat" pitchFamily="2" charset="77"/>
          </a:endParaRPr>
        </a:p>
      </dgm:t>
    </dgm:pt>
    <dgm:pt modelId="{1510CA5F-47FC-4ABE-AAEF-2930E2791937}" type="parTrans" cxnId="{2B0DD02C-D12B-4B58-94B3-FD7C019F201C}">
      <dgm:prSet/>
      <dgm:spPr/>
      <dgm:t>
        <a:bodyPr/>
        <a:lstStyle/>
        <a:p>
          <a:endParaRPr lang="es-CO"/>
        </a:p>
      </dgm:t>
    </dgm:pt>
    <dgm:pt modelId="{3DCA4DE9-3260-4E85-8513-EFBBD1A61C9A}" type="sibTrans" cxnId="{2B0DD02C-D12B-4B58-94B3-FD7C019F201C}">
      <dgm:prSet/>
      <dgm:spPr/>
      <dgm:t>
        <a:bodyPr/>
        <a:lstStyle/>
        <a:p>
          <a:endParaRPr lang="es-CO"/>
        </a:p>
      </dgm:t>
    </dgm:pt>
    <dgm:pt modelId="{1DB386A4-D3B9-4337-8BB1-7CD9D45497C0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s-ES" sz="1800" dirty="0">
              <a:solidFill>
                <a:schemeClr val="bg1"/>
              </a:solidFill>
              <a:latin typeface="+mn-lt"/>
            </a:rPr>
            <a:t>Liliana Estrada		(Operadora monitoreo)</a:t>
          </a:r>
          <a:endParaRPr lang="es-CO" sz="1800" dirty="0">
            <a:solidFill>
              <a:schemeClr val="bg1"/>
            </a:solidFill>
            <a:latin typeface="+mn-lt"/>
          </a:endParaRPr>
        </a:p>
      </dgm:t>
    </dgm:pt>
    <dgm:pt modelId="{7C93A597-51EF-429D-9831-263AC45D198F}" type="parTrans" cxnId="{48729415-5DE9-4DBA-B759-030CADD562CB}">
      <dgm:prSet/>
      <dgm:spPr/>
      <dgm:t>
        <a:bodyPr/>
        <a:lstStyle/>
        <a:p>
          <a:endParaRPr lang="es-CO"/>
        </a:p>
      </dgm:t>
    </dgm:pt>
    <dgm:pt modelId="{83F4A3E5-77A3-492B-9500-97B4B65C6D0D}" type="sibTrans" cxnId="{48729415-5DE9-4DBA-B759-030CADD562CB}">
      <dgm:prSet/>
      <dgm:spPr/>
      <dgm:t>
        <a:bodyPr/>
        <a:lstStyle/>
        <a:p>
          <a:endParaRPr lang="es-CO"/>
        </a:p>
      </dgm:t>
    </dgm:pt>
    <dgm:pt modelId="{1ADDEE87-02FD-42C6-B55B-ADCBD7383B7A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s-ES" sz="1800" dirty="0">
              <a:solidFill>
                <a:schemeClr val="bg1"/>
              </a:solidFill>
              <a:latin typeface="+mn-lt"/>
            </a:rPr>
            <a:t>Laura Martínez		(Asistente de gestión humana)</a:t>
          </a:r>
          <a:endParaRPr lang="es-CO" sz="1800" dirty="0">
            <a:solidFill>
              <a:schemeClr val="bg1"/>
            </a:solidFill>
            <a:latin typeface="+mn-lt"/>
          </a:endParaRPr>
        </a:p>
      </dgm:t>
    </dgm:pt>
    <dgm:pt modelId="{D8B6E964-C510-49C7-B69C-6715E75F9EE9}" type="parTrans" cxnId="{9CF48BEC-C368-49A9-97E5-F157EEBCD767}">
      <dgm:prSet/>
      <dgm:spPr/>
      <dgm:t>
        <a:bodyPr/>
        <a:lstStyle/>
        <a:p>
          <a:endParaRPr lang="es-CO"/>
        </a:p>
      </dgm:t>
    </dgm:pt>
    <dgm:pt modelId="{1B789B09-C79B-41B1-9E3E-9E8AF957E7E1}" type="sibTrans" cxnId="{9CF48BEC-C368-49A9-97E5-F157EEBCD767}">
      <dgm:prSet/>
      <dgm:spPr/>
      <dgm:t>
        <a:bodyPr/>
        <a:lstStyle/>
        <a:p>
          <a:endParaRPr lang="es-CO"/>
        </a:p>
      </dgm:t>
    </dgm:pt>
    <dgm:pt modelId="{77D3E15E-AA45-48DE-B6A9-64DE0E123E23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s-ES" sz="1800" dirty="0">
              <a:solidFill>
                <a:schemeClr val="bg1"/>
              </a:solidFill>
              <a:latin typeface="+mn-lt"/>
            </a:rPr>
            <a:t>Cindy Martínez		(Auxiliar de nómina)</a:t>
          </a:r>
          <a:endParaRPr lang="es-CO" sz="1800" dirty="0">
            <a:solidFill>
              <a:schemeClr val="bg1"/>
            </a:solidFill>
            <a:latin typeface="+mn-lt"/>
          </a:endParaRPr>
        </a:p>
      </dgm:t>
    </dgm:pt>
    <dgm:pt modelId="{9701AD85-064E-418A-B8C2-365E068BB012}" type="parTrans" cxnId="{863447A8-4B0E-495F-8013-EDA384053A0B}">
      <dgm:prSet/>
      <dgm:spPr/>
      <dgm:t>
        <a:bodyPr/>
        <a:lstStyle/>
        <a:p>
          <a:endParaRPr lang="es-CO"/>
        </a:p>
      </dgm:t>
    </dgm:pt>
    <dgm:pt modelId="{A3541E04-B111-493E-85DB-4727D3506239}" type="sibTrans" cxnId="{863447A8-4B0E-495F-8013-EDA384053A0B}">
      <dgm:prSet/>
      <dgm:spPr/>
      <dgm:t>
        <a:bodyPr/>
        <a:lstStyle/>
        <a:p>
          <a:endParaRPr lang="es-CO"/>
        </a:p>
      </dgm:t>
    </dgm:pt>
    <dgm:pt modelId="{709AF0C9-00A1-49CD-856D-BD3754F71B44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es-ES" sz="1800" dirty="0">
              <a:solidFill>
                <a:schemeClr val="bg1"/>
              </a:solidFill>
              <a:latin typeface="+mn-lt"/>
            </a:rPr>
            <a:t>Fernando Rojas		(Taquillero)</a:t>
          </a:r>
          <a:endParaRPr lang="es-CO" sz="1800" dirty="0">
            <a:solidFill>
              <a:schemeClr val="bg1"/>
            </a:solidFill>
            <a:latin typeface="+mn-lt"/>
          </a:endParaRPr>
        </a:p>
      </dgm:t>
    </dgm:pt>
    <dgm:pt modelId="{AE2D7693-5C2C-4EBF-8455-DC74BA8F32E9}" type="parTrans" cxnId="{4115B0AA-2FE3-4C39-9EED-29DDE517872D}">
      <dgm:prSet/>
      <dgm:spPr/>
      <dgm:t>
        <a:bodyPr/>
        <a:lstStyle/>
        <a:p>
          <a:endParaRPr lang="es-CO"/>
        </a:p>
      </dgm:t>
    </dgm:pt>
    <dgm:pt modelId="{D6243D93-9A8E-4DF6-A231-C2D9E7FB46EC}" type="sibTrans" cxnId="{4115B0AA-2FE3-4C39-9EED-29DDE517872D}">
      <dgm:prSet/>
      <dgm:spPr/>
      <dgm:t>
        <a:bodyPr/>
        <a:lstStyle/>
        <a:p>
          <a:endParaRPr lang="es-CO"/>
        </a:p>
      </dgm:t>
    </dgm:pt>
    <dgm:pt modelId="{0EFF6105-CB44-4E7C-83B1-EB039B988BF4}" type="pres">
      <dgm:prSet presAssocID="{E8B74CB1-5539-432E-A2B3-F11A374AA3F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32FF7BE0-B0A1-46DC-8451-AC40CC16F5C6}" type="pres">
      <dgm:prSet presAssocID="{F68974D6-77E0-443D-9841-491703DCE88C}" presName="composite" presStyleCnt="0"/>
      <dgm:spPr/>
    </dgm:pt>
    <dgm:pt modelId="{C41469C6-D1A3-48C1-B2E7-1E22B88FBDE4}" type="pres">
      <dgm:prSet presAssocID="{F68974D6-77E0-443D-9841-491703DCE88C}" presName="rect1" presStyleLbl="trAlignAcc1" presStyleIdx="0" presStyleCnt="1" custScaleX="112480" custLinFactNeighborX="4950" custLinFactNeighborY="-892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29F9AD4-9ECA-43E4-8D90-355135CF8CDD}" type="pres">
      <dgm:prSet presAssocID="{F68974D6-77E0-443D-9841-491703DCE88C}" presName="rect2" presStyleLbl="fgImgPlace1" presStyleIdx="0" presStyleCnt="1" custScaleX="123854" custLinFactNeighborX="-12377" custLinFactNeighborY="161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es-CO"/>
        </a:p>
      </dgm:t>
    </dgm:pt>
  </dgm:ptLst>
  <dgm:cxnLst>
    <dgm:cxn modelId="{00C285FD-FDB0-4A93-ABBD-49F25EA7204E}" type="presOf" srcId="{709AF0C9-00A1-49CD-856D-BD3754F71B44}" destId="{C41469C6-D1A3-48C1-B2E7-1E22B88FBDE4}" srcOrd="0" destOrd="3" presId="urn:microsoft.com/office/officeart/2008/layout/PictureStrips"/>
    <dgm:cxn modelId="{9CF48BEC-C368-49A9-97E5-F157EEBCD767}" srcId="{F68974D6-77E0-443D-9841-491703DCE88C}" destId="{1ADDEE87-02FD-42C6-B55B-ADCBD7383B7A}" srcOrd="3" destOrd="0" parTransId="{D8B6E964-C510-49C7-B69C-6715E75F9EE9}" sibTransId="{1B789B09-C79B-41B1-9E3E-9E8AF957E7E1}"/>
    <dgm:cxn modelId="{83D4C2D9-A4CF-4C38-BB61-6CA17959E1BA}" type="presOf" srcId="{1DB386A4-D3B9-4337-8BB1-7CD9D45497C0}" destId="{C41469C6-D1A3-48C1-B2E7-1E22B88FBDE4}" srcOrd="0" destOrd="1" presId="urn:microsoft.com/office/officeart/2008/layout/PictureStrips"/>
    <dgm:cxn modelId="{EDC1F0A5-0417-4386-82F4-D48512F59F53}" type="presOf" srcId="{1ADDEE87-02FD-42C6-B55B-ADCBD7383B7A}" destId="{C41469C6-D1A3-48C1-B2E7-1E22B88FBDE4}" srcOrd="0" destOrd="4" presId="urn:microsoft.com/office/officeart/2008/layout/PictureStrips"/>
    <dgm:cxn modelId="{48729415-5DE9-4DBA-B759-030CADD562CB}" srcId="{F68974D6-77E0-443D-9841-491703DCE88C}" destId="{1DB386A4-D3B9-4337-8BB1-7CD9D45497C0}" srcOrd="0" destOrd="0" parTransId="{7C93A597-51EF-429D-9831-263AC45D198F}" sibTransId="{83F4A3E5-77A3-492B-9500-97B4B65C6D0D}"/>
    <dgm:cxn modelId="{4115B0AA-2FE3-4C39-9EED-29DDE517872D}" srcId="{F68974D6-77E0-443D-9841-491703DCE88C}" destId="{709AF0C9-00A1-49CD-856D-BD3754F71B44}" srcOrd="2" destOrd="0" parTransId="{AE2D7693-5C2C-4EBF-8455-DC74BA8F32E9}" sibTransId="{D6243D93-9A8E-4DF6-A231-C2D9E7FB46EC}"/>
    <dgm:cxn modelId="{2B0DD02C-D12B-4B58-94B3-FD7C019F201C}" srcId="{E8B74CB1-5539-432E-A2B3-F11A374AA3F4}" destId="{F68974D6-77E0-443D-9841-491703DCE88C}" srcOrd="0" destOrd="0" parTransId="{1510CA5F-47FC-4ABE-AAEF-2930E2791937}" sibTransId="{3DCA4DE9-3260-4E85-8513-EFBBD1A61C9A}"/>
    <dgm:cxn modelId="{F6537A9E-7370-408B-B307-D2863C3ACF56}" type="presOf" srcId="{E8B74CB1-5539-432E-A2B3-F11A374AA3F4}" destId="{0EFF6105-CB44-4E7C-83B1-EB039B988BF4}" srcOrd="0" destOrd="0" presId="urn:microsoft.com/office/officeart/2008/layout/PictureStrips"/>
    <dgm:cxn modelId="{FF3B4AA8-E99F-4F67-99AD-DD70123253F4}" type="presOf" srcId="{77D3E15E-AA45-48DE-B6A9-64DE0E123E23}" destId="{C41469C6-D1A3-48C1-B2E7-1E22B88FBDE4}" srcOrd="0" destOrd="2" presId="urn:microsoft.com/office/officeart/2008/layout/PictureStrips"/>
    <dgm:cxn modelId="{863447A8-4B0E-495F-8013-EDA384053A0B}" srcId="{F68974D6-77E0-443D-9841-491703DCE88C}" destId="{77D3E15E-AA45-48DE-B6A9-64DE0E123E23}" srcOrd="1" destOrd="0" parTransId="{9701AD85-064E-418A-B8C2-365E068BB012}" sibTransId="{A3541E04-B111-493E-85DB-4727D3506239}"/>
    <dgm:cxn modelId="{A50DD5FC-4774-465A-BDB0-B869B92117EB}" type="presOf" srcId="{F68974D6-77E0-443D-9841-491703DCE88C}" destId="{C41469C6-D1A3-48C1-B2E7-1E22B88FBDE4}" srcOrd="0" destOrd="0" presId="urn:microsoft.com/office/officeart/2008/layout/PictureStrips"/>
    <dgm:cxn modelId="{9B2DF5E9-6813-4CFE-B083-2682E350EA69}" type="presParOf" srcId="{0EFF6105-CB44-4E7C-83B1-EB039B988BF4}" destId="{32FF7BE0-B0A1-46DC-8451-AC40CC16F5C6}" srcOrd="0" destOrd="0" presId="urn:microsoft.com/office/officeart/2008/layout/PictureStrips"/>
    <dgm:cxn modelId="{6DDED827-6E75-4B11-87B8-C6699C7EBEA0}" type="presParOf" srcId="{32FF7BE0-B0A1-46DC-8451-AC40CC16F5C6}" destId="{C41469C6-D1A3-48C1-B2E7-1E22B88FBDE4}" srcOrd="0" destOrd="0" presId="urn:microsoft.com/office/officeart/2008/layout/PictureStrips"/>
    <dgm:cxn modelId="{E007CE43-9A29-434F-BBB2-306090DEE297}" type="presParOf" srcId="{32FF7BE0-B0A1-46DC-8451-AC40CC16F5C6}" destId="{129F9AD4-9ECA-43E4-8D90-355135CF8CD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C029724-90A6-4240-A4D7-DB41676D5F1A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C9D1285B-C9CB-401E-8163-05B9F593F5DB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770" tIns="64770" rIns="64770" bIns="64770" numCol="1" spcCol="1270" anchor="ctr" anchorCtr="0"/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Ángela Villada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(Analista de nómina)</a:t>
          </a:r>
          <a:endParaRPr lang="es-CO" sz="17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F03EC428-87C2-4B90-8D27-DE52C0357D31}" type="parTrans" cxnId="{F405F13E-05FB-4B57-9C3A-D26270FC91D4}">
      <dgm:prSet/>
      <dgm:spPr/>
      <dgm:t>
        <a:bodyPr/>
        <a:lstStyle/>
        <a:p>
          <a:endParaRPr lang="es-CO"/>
        </a:p>
      </dgm:t>
    </dgm:pt>
    <dgm:pt modelId="{6FA2A736-D66E-4F92-8378-34F28D8ABA96}" type="sibTrans" cxnId="{F405F13E-05FB-4B57-9C3A-D26270FC91D4}">
      <dgm:prSet/>
      <dgm:spPr/>
      <dgm:t>
        <a:bodyPr/>
        <a:lstStyle/>
        <a:p>
          <a:endParaRPr lang="es-CO"/>
        </a:p>
      </dgm:t>
    </dgm:pt>
    <dgm:pt modelId="{A9D88240-7B9E-4924-A3BA-32B661FE0BB0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770" tIns="64770" rIns="64770" bIns="64770" numCol="1" spcCol="1270" anchor="ctr" anchorCtr="0"/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Natalia Márquez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(Coordinadora parque automotor)</a:t>
          </a:r>
          <a:endParaRPr lang="es-CO" sz="17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A1E0F59B-31DA-4F06-9D98-E3803700EF3F}" type="parTrans" cxnId="{249BFE51-341F-4844-8C30-49644C99AAA0}">
      <dgm:prSet/>
      <dgm:spPr/>
      <dgm:t>
        <a:bodyPr/>
        <a:lstStyle/>
        <a:p>
          <a:endParaRPr lang="es-CO"/>
        </a:p>
      </dgm:t>
    </dgm:pt>
    <dgm:pt modelId="{4FB309F1-00B3-4D3E-A6A1-CB7E632BED2D}" type="sibTrans" cxnId="{249BFE51-341F-4844-8C30-49644C99AAA0}">
      <dgm:prSet/>
      <dgm:spPr/>
      <dgm:t>
        <a:bodyPr/>
        <a:lstStyle/>
        <a:p>
          <a:endParaRPr lang="es-CO"/>
        </a:p>
      </dgm:t>
    </dgm:pt>
    <dgm:pt modelId="{18B9709C-23E9-4E62-9E97-7C21F7D970CD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770" tIns="64770" rIns="64770" bIns="64770" numCol="1" spcCol="1270" anchor="ctr" anchorCtr="0"/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Paulina Piedrahita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(Coordinadora SST)</a:t>
          </a:r>
          <a:endParaRPr lang="es-CO" sz="17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A4C718A0-F9D8-497F-A7D7-5C1674ABAD92}" type="parTrans" cxnId="{22388BC6-17AB-41B5-8EA4-8D8DE54C6EF7}">
      <dgm:prSet/>
      <dgm:spPr/>
      <dgm:t>
        <a:bodyPr/>
        <a:lstStyle/>
        <a:p>
          <a:endParaRPr lang="es-CO"/>
        </a:p>
      </dgm:t>
    </dgm:pt>
    <dgm:pt modelId="{64E5F13F-9800-4107-BF5B-CFDCD8EEA3B5}" type="sibTrans" cxnId="{22388BC6-17AB-41B5-8EA4-8D8DE54C6EF7}">
      <dgm:prSet/>
      <dgm:spPr/>
      <dgm:t>
        <a:bodyPr/>
        <a:lstStyle/>
        <a:p>
          <a:endParaRPr lang="es-CO"/>
        </a:p>
      </dgm:t>
    </dgm:pt>
    <dgm:pt modelId="{EAE59096-9281-4A68-BE2A-D96C022A9E80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770" tIns="64770" rIns="64770" bIns="64770" numCol="1" spcCol="1270" anchor="ctr" anchorCtr="0"/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Paula Hincapié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(Coordinadora de carga y encomiendas)</a:t>
          </a:r>
          <a:endParaRPr lang="es-CO" sz="17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88C7D608-130D-4E54-869C-D16E527543DE}" type="parTrans" cxnId="{1D410B1D-96B2-448C-AD98-E54B817213BE}">
      <dgm:prSet/>
      <dgm:spPr/>
      <dgm:t>
        <a:bodyPr/>
        <a:lstStyle/>
        <a:p>
          <a:endParaRPr lang="es-CO"/>
        </a:p>
      </dgm:t>
    </dgm:pt>
    <dgm:pt modelId="{4BF1950B-5844-416B-B0CD-2D41B4AB8B60}" type="sibTrans" cxnId="{1D410B1D-96B2-448C-AD98-E54B817213BE}">
      <dgm:prSet/>
      <dgm:spPr/>
      <dgm:t>
        <a:bodyPr/>
        <a:lstStyle/>
        <a:p>
          <a:endParaRPr lang="es-CO"/>
        </a:p>
      </dgm:t>
    </dgm:pt>
    <dgm:pt modelId="{EA7CAF11-DD1D-44CF-8D74-DDA6BD313B55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770" tIns="64770" rIns="64770" bIns="64770" numCol="1" spcCol="1270" anchor="ctr" anchorCtr="0"/>
        <a:lstStyle/>
        <a:p>
          <a:r>
            <a:rPr lang="es-ES" sz="1700" kern="1200" dirty="0"/>
            <a:t>Elizabeth Monsalve</a:t>
          </a:r>
        </a:p>
        <a:p>
          <a:r>
            <a:rPr lang="es-ES" sz="1700" kern="1200" dirty="0"/>
            <a:t>(Auxiliar gestión </a:t>
          </a: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documental</a:t>
          </a:r>
          <a:r>
            <a:rPr lang="es-ES" sz="1700" kern="1200" dirty="0"/>
            <a:t>)</a:t>
          </a:r>
          <a:endParaRPr lang="es-CO" sz="1700" kern="1200" dirty="0"/>
        </a:p>
      </dgm:t>
    </dgm:pt>
    <dgm:pt modelId="{359A645E-E71D-4177-AE13-D930FEF9B325}" type="parTrans" cxnId="{7B422ECE-53A9-425D-8996-237055C01113}">
      <dgm:prSet/>
      <dgm:spPr/>
      <dgm:t>
        <a:bodyPr/>
        <a:lstStyle/>
        <a:p>
          <a:endParaRPr lang="es-CO"/>
        </a:p>
      </dgm:t>
    </dgm:pt>
    <dgm:pt modelId="{28C6AFAF-F89B-4992-8410-7ABCE5F75559}" type="sibTrans" cxnId="{7B422ECE-53A9-425D-8996-237055C01113}">
      <dgm:prSet/>
      <dgm:spPr/>
      <dgm:t>
        <a:bodyPr/>
        <a:lstStyle/>
        <a:p>
          <a:endParaRPr lang="es-CO"/>
        </a:p>
      </dgm:t>
    </dgm:pt>
    <dgm:pt modelId="{FD468BA0-7B2D-4A27-9B72-9F64FBC5C5F4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770" tIns="64770" rIns="64770" bIns="64770" numCol="1" spcCol="1270" anchor="ctr" anchorCtr="0"/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Kevin Velásquez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(Auxiliar de </a:t>
          </a:r>
          <a:r>
            <a:rPr lang="es-ES" sz="1700" kern="120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call</a:t>
          </a: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center)</a:t>
          </a:r>
          <a:endParaRPr lang="es-CO" sz="17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6614D6C3-005A-455C-9693-FEE088605AF9}" type="parTrans" cxnId="{8C3F10FD-BB44-4F66-A5CA-402273829C67}">
      <dgm:prSet/>
      <dgm:spPr/>
      <dgm:t>
        <a:bodyPr/>
        <a:lstStyle/>
        <a:p>
          <a:endParaRPr lang="es-CO"/>
        </a:p>
      </dgm:t>
    </dgm:pt>
    <dgm:pt modelId="{6B224FD6-5234-43D6-93E8-93E2222A18E7}" type="sibTrans" cxnId="{8C3F10FD-BB44-4F66-A5CA-402273829C67}">
      <dgm:prSet/>
      <dgm:spPr/>
      <dgm:t>
        <a:bodyPr/>
        <a:lstStyle/>
        <a:p>
          <a:endParaRPr lang="es-CO"/>
        </a:p>
      </dgm:t>
    </dgm:pt>
    <dgm:pt modelId="{323854B2-C0CE-48A4-94BA-4D5F55D32472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770" tIns="64770" rIns="64770" bIns="64770" numCol="1" spcCol="1270" anchor="ctr" anchorCtr="0"/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María Isabel Betancur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(Tesorera)</a:t>
          </a:r>
          <a:endParaRPr lang="es-CO" sz="17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81D93547-BBDF-40D6-A50C-8513694FA8E9}" type="parTrans" cxnId="{0AC053B6-A133-444C-97BB-92027938A09F}">
      <dgm:prSet/>
      <dgm:spPr/>
      <dgm:t>
        <a:bodyPr/>
        <a:lstStyle/>
        <a:p>
          <a:endParaRPr lang="es-CO"/>
        </a:p>
      </dgm:t>
    </dgm:pt>
    <dgm:pt modelId="{D90690FE-1792-4425-A919-C5770060F891}" type="sibTrans" cxnId="{0AC053B6-A133-444C-97BB-92027938A09F}">
      <dgm:prSet/>
      <dgm:spPr/>
      <dgm:t>
        <a:bodyPr/>
        <a:lstStyle/>
        <a:p>
          <a:endParaRPr lang="es-CO"/>
        </a:p>
      </dgm:t>
    </dgm:pt>
    <dgm:pt modelId="{76038950-EDB6-426E-AEA3-61141828694A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770" tIns="64770" rIns="64770" bIns="64770" numCol="1" spcCol="1270" anchor="ctr" anchorCtr="0"/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Valentina Martínez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(Asistente de mercadeo)</a:t>
          </a:r>
          <a:endParaRPr lang="es-CO" sz="17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6112EA52-799A-44B9-87F9-6CF5C61CD982}" type="parTrans" cxnId="{D2E2E54C-819A-44B2-A4B1-3F39BC4974A7}">
      <dgm:prSet/>
      <dgm:spPr/>
      <dgm:t>
        <a:bodyPr/>
        <a:lstStyle/>
        <a:p>
          <a:endParaRPr lang="es-CO"/>
        </a:p>
      </dgm:t>
    </dgm:pt>
    <dgm:pt modelId="{285CE1A9-3398-4A92-9AD3-C0729C0A261D}" type="sibTrans" cxnId="{D2E2E54C-819A-44B2-A4B1-3F39BC4974A7}">
      <dgm:prSet/>
      <dgm:spPr/>
      <dgm:t>
        <a:bodyPr/>
        <a:lstStyle/>
        <a:p>
          <a:endParaRPr lang="es-CO"/>
        </a:p>
      </dgm:t>
    </dgm:pt>
    <dgm:pt modelId="{0A8DADDD-6FEF-4487-BE74-EFD6D1DDD18D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770" tIns="64770" rIns="64770" bIns="64770" numCol="1" spcCol="1270" anchor="ctr" anchorCtr="0"/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Alejandro Ramírez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(Asistente administrativo y financiero)</a:t>
          </a:r>
          <a:endParaRPr lang="es-CO" sz="17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DBC140B2-108A-458D-B493-0C0503645CC5}" type="parTrans" cxnId="{2FD4D021-3905-446A-A3BE-C6805C5DB938}">
      <dgm:prSet/>
      <dgm:spPr/>
      <dgm:t>
        <a:bodyPr/>
        <a:lstStyle/>
        <a:p>
          <a:endParaRPr lang="es-CO"/>
        </a:p>
      </dgm:t>
    </dgm:pt>
    <dgm:pt modelId="{8B2BD992-5B08-460B-875C-71AE67E59A5D}" type="sibTrans" cxnId="{2FD4D021-3905-446A-A3BE-C6805C5DB938}">
      <dgm:prSet/>
      <dgm:spPr/>
      <dgm:t>
        <a:bodyPr/>
        <a:lstStyle/>
        <a:p>
          <a:endParaRPr lang="es-CO"/>
        </a:p>
      </dgm:t>
    </dgm:pt>
    <dgm:pt modelId="{D306EE49-882D-490D-89BB-AD23039AA199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770" tIns="64770" rIns="64770" bIns="64770" numCol="1" spcCol="1270" anchor="ctr" anchorCtr="0"/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Ciro Daniel Gutiérrez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(Analista operativo)</a:t>
          </a:r>
        </a:p>
      </dgm:t>
    </dgm:pt>
    <dgm:pt modelId="{1DCA57F9-9928-4965-B441-FFE830D4F4AA}" type="parTrans" cxnId="{511031E5-FE39-4F9D-8EAF-1C3D51B9F964}">
      <dgm:prSet/>
      <dgm:spPr/>
      <dgm:t>
        <a:bodyPr/>
        <a:lstStyle/>
        <a:p>
          <a:endParaRPr lang="es-CO"/>
        </a:p>
      </dgm:t>
    </dgm:pt>
    <dgm:pt modelId="{2CB49538-0BAF-4CF2-96EF-12E39BBBCA99}" type="sibTrans" cxnId="{511031E5-FE39-4F9D-8EAF-1C3D51B9F964}">
      <dgm:prSet/>
      <dgm:spPr/>
      <dgm:t>
        <a:bodyPr/>
        <a:lstStyle/>
        <a:p>
          <a:endParaRPr lang="es-CO"/>
        </a:p>
      </dgm:t>
    </dgm:pt>
    <dgm:pt modelId="{F63BEE82-7D63-46D4-B90D-21EBACF9DEEE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4770" tIns="64770" rIns="64770" bIns="64770" numCol="1" spcCol="1270" anchor="ctr" anchorCtr="0"/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Santiago Jiménez (Director Financiero)</a:t>
          </a:r>
        </a:p>
      </dgm:t>
    </dgm:pt>
    <dgm:pt modelId="{4879A47F-1899-4884-8BD8-BB7E78FAD7D0}" type="parTrans" cxnId="{8C6672E0-3CBA-4188-85E3-FE56700BF716}">
      <dgm:prSet/>
      <dgm:spPr/>
      <dgm:t>
        <a:bodyPr/>
        <a:lstStyle/>
        <a:p>
          <a:endParaRPr lang="es-CO"/>
        </a:p>
      </dgm:t>
    </dgm:pt>
    <dgm:pt modelId="{584A9473-425A-48A6-9EE0-66292D66C0A4}" type="sibTrans" cxnId="{8C6672E0-3CBA-4188-85E3-FE56700BF716}">
      <dgm:prSet/>
      <dgm:spPr/>
      <dgm:t>
        <a:bodyPr/>
        <a:lstStyle/>
        <a:p>
          <a:endParaRPr lang="es-CO"/>
        </a:p>
      </dgm:t>
    </dgm:pt>
    <dgm:pt modelId="{A519BB19-53EE-4E73-896A-3323728A8BDC}" type="pres">
      <dgm:prSet presAssocID="{3C029724-90A6-4240-A4D7-DB41676D5F1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88CE70F9-D74E-41EE-B658-206AA046F5F4}" type="pres">
      <dgm:prSet presAssocID="{C9D1285B-C9CB-401E-8163-05B9F593F5DB}" presName="node" presStyleLbl="node1" presStyleIdx="0" presStyleCnt="11">
        <dgm:presLayoutVars>
          <dgm:bulletEnabled val="1"/>
        </dgm:presLayoutVars>
      </dgm:prSet>
      <dgm:spPr>
        <a:xfrm>
          <a:off x="61614" y="2014"/>
          <a:ext cx="2009179" cy="1205507"/>
        </a:xfrm>
        <a:prstGeom prst="rect">
          <a:avLst/>
        </a:prstGeom>
      </dgm:spPr>
      <dgm:t>
        <a:bodyPr/>
        <a:lstStyle/>
        <a:p>
          <a:endParaRPr lang="es-CO"/>
        </a:p>
      </dgm:t>
    </dgm:pt>
    <dgm:pt modelId="{89289155-E1E9-4C91-8F64-E8142B2427FB}" type="pres">
      <dgm:prSet presAssocID="{6FA2A736-D66E-4F92-8378-34F28D8ABA96}" presName="sibTrans" presStyleCnt="0"/>
      <dgm:spPr/>
    </dgm:pt>
    <dgm:pt modelId="{0F70DEDA-9E4B-41B3-A4B9-F80F0DF9A52B}" type="pres">
      <dgm:prSet presAssocID="{A9D88240-7B9E-4924-A3BA-32B661FE0BB0}" presName="node" presStyleLbl="node1" presStyleIdx="1" presStyleCnt="11">
        <dgm:presLayoutVars>
          <dgm:bulletEnabled val="1"/>
        </dgm:presLayoutVars>
      </dgm:prSet>
      <dgm:spPr>
        <a:xfrm>
          <a:off x="2271712" y="2014"/>
          <a:ext cx="2009179" cy="1205507"/>
        </a:xfrm>
        <a:prstGeom prst="rect">
          <a:avLst/>
        </a:prstGeom>
      </dgm:spPr>
      <dgm:t>
        <a:bodyPr/>
        <a:lstStyle/>
        <a:p>
          <a:endParaRPr lang="es-CO"/>
        </a:p>
      </dgm:t>
    </dgm:pt>
    <dgm:pt modelId="{929956D7-88FB-4DA7-97E3-3B4D4F5516AB}" type="pres">
      <dgm:prSet presAssocID="{4FB309F1-00B3-4D3E-A6A1-CB7E632BED2D}" presName="sibTrans" presStyleCnt="0"/>
      <dgm:spPr/>
    </dgm:pt>
    <dgm:pt modelId="{0E13A489-2B5B-4310-B557-B166FBAAE323}" type="pres">
      <dgm:prSet presAssocID="{18B9709C-23E9-4E62-9E97-7C21F7D970CD}" presName="node" presStyleLbl="node1" presStyleIdx="2" presStyleCnt="11">
        <dgm:presLayoutVars>
          <dgm:bulletEnabled val="1"/>
        </dgm:presLayoutVars>
      </dgm:prSet>
      <dgm:spPr>
        <a:xfrm>
          <a:off x="4481810" y="2014"/>
          <a:ext cx="2009179" cy="1205507"/>
        </a:xfrm>
        <a:prstGeom prst="rect">
          <a:avLst/>
        </a:prstGeom>
      </dgm:spPr>
      <dgm:t>
        <a:bodyPr/>
        <a:lstStyle/>
        <a:p>
          <a:endParaRPr lang="es-CO"/>
        </a:p>
      </dgm:t>
    </dgm:pt>
    <dgm:pt modelId="{7190864C-9D20-4BB1-A425-32337FD4EEA1}" type="pres">
      <dgm:prSet presAssocID="{64E5F13F-9800-4107-BF5B-CFDCD8EEA3B5}" presName="sibTrans" presStyleCnt="0"/>
      <dgm:spPr/>
    </dgm:pt>
    <dgm:pt modelId="{09AD30E5-85DC-4601-AC3F-4FF8D8AAD8F2}" type="pres">
      <dgm:prSet presAssocID="{EAE59096-9281-4A68-BE2A-D96C022A9E80}" presName="node" presStyleLbl="node1" presStyleIdx="3" presStyleCnt="11">
        <dgm:presLayoutVars>
          <dgm:bulletEnabled val="1"/>
        </dgm:presLayoutVars>
      </dgm:prSet>
      <dgm:spPr>
        <a:xfrm>
          <a:off x="6691907" y="2014"/>
          <a:ext cx="2009179" cy="1205507"/>
        </a:xfrm>
        <a:prstGeom prst="rect">
          <a:avLst/>
        </a:prstGeom>
      </dgm:spPr>
      <dgm:t>
        <a:bodyPr/>
        <a:lstStyle/>
        <a:p>
          <a:endParaRPr lang="es-CO"/>
        </a:p>
      </dgm:t>
    </dgm:pt>
    <dgm:pt modelId="{536AF43F-9CEA-464E-88A7-D8392226761B}" type="pres">
      <dgm:prSet presAssocID="{4BF1950B-5844-416B-B0CD-2D41B4AB8B60}" presName="sibTrans" presStyleCnt="0"/>
      <dgm:spPr/>
    </dgm:pt>
    <dgm:pt modelId="{8A61A82C-4F6E-4FB2-855A-D8B781C6B870}" type="pres">
      <dgm:prSet presAssocID="{EA7CAF11-DD1D-44CF-8D74-DDA6BD313B55}" presName="node" presStyleLbl="node1" presStyleIdx="4" presStyleCnt="11">
        <dgm:presLayoutVars>
          <dgm:bulletEnabled val="1"/>
        </dgm:presLayoutVars>
      </dgm:prSet>
      <dgm:spPr>
        <a:xfrm>
          <a:off x="8902005" y="2014"/>
          <a:ext cx="2009179" cy="1205507"/>
        </a:xfrm>
        <a:prstGeom prst="rect">
          <a:avLst/>
        </a:prstGeom>
      </dgm:spPr>
      <dgm:t>
        <a:bodyPr/>
        <a:lstStyle/>
        <a:p>
          <a:endParaRPr lang="es-CO"/>
        </a:p>
      </dgm:t>
    </dgm:pt>
    <dgm:pt modelId="{2A60903F-687A-4048-B373-37B90E3B3222}" type="pres">
      <dgm:prSet presAssocID="{28C6AFAF-F89B-4992-8410-7ABCE5F75559}" presName="sibTrans" presStyleCnt="0"/>
      <dgm:spPr/>
    </dgm:pt>
    <dgm:pt modelId="{A80D142F-90EB-49A2-BBB5-4B828A93BA00}" type="pres">
      <dgm:prSet presAssocID="{FD468BA0-7B2D-4A27-9B72-9F64FBC5C5F4}" presName="node" presStyleLbl="node1" presStyleIdx="5" presStyleCnt="11">
        <dgm:presLayoutVars>
          <dgm:bulletEnabled val="1"/>
        </dgm:presLayoutVars>
      </dgm:prSet>
      <dgm:spPr>
        <a:xfrm>
          <a:off x="61614" y="1408440"/>
          <a:ext cx="2009179" cy="1205507"/>
        </a:xfrm>
        <a:prstGeom prst="rect">
          <a:avLst/>
        </a:prstGeom>
      </dgm:spPr>
      <dgm:t>
        <a:bodyPr/>
        <a:lstStyle/>
        <a:p>
          <a:endParaRPr lang="es-CO"/>
        </a:p>
      </dgm:t>
    </dgm:pt>
    <dgm:pt modelId="{05B03EF3-66D0-418E-B838-7D0A2E8549F7}" type="pres">
      <dgm:prSet presAssocID="{6B224FD6-5234-43D6-93E8-93E2222A18E7}" presName="sibTrans" presStyleCnt="0"/>
      <dgm:spPr/>
    </dgm:pt>
    <dgm:pt modelId="{D671D593-E649-4EDA-BA1F-CC4258463E6E}" type="pres">
      <dgm:prSet presAssocID="{323854B2-C0CE-48A4-94BA-4D5F55D32472}" presName="node" presStyleLbl="node1" presStyleIdx="6" presStyleCnt="11">
        <dgm:presLayoutVars>
          <dgm:bulletEnabled val="1"/>
        </dgm:presLayoutVars>
      </dgm:prSet>
      <dgm:spPr>
        <a:xfrm>
          <a:off x="2271712" y="1408440"/>
          <a:ext cx="2009179" cy="1205507"/>
        </a:xfrm>
        <a:prstGeom prst="rect">
          <a:avLst/>
        </a:prstGeom>
      </dgm:spPr>
      <dgm:t>
        <a:bodyPr/>
        <a:lstStyle/>
        <a:p>
          <a:endParaRPr lang="es-CO"/>
        </a:p>
      </dgm:t>
    </dgm:pt>
    <dgm:pt modelId="{7E191AB4-D807-441F-9AE4-51190BF309BB}" type="pres">
      <dgm:prSet presAssocID="{D90690FE-1792-4425-A919-C5770060F891}" presName="sibTrans" presStyleCnt="0"/>
      <dgm:spPr/>
    </dgm:pt>
    <dgm:pt modelId="{54F904E7-7464-40DD-99EC-07F5488F112B}" type="pres">
      <dgm:prSet presAssocID="{76038950-EDB6-426E-AEA3-61141828694A}" presName="node" presStyleLbl="node1" presStyleIdx="7" presStyleCnt="11">
        <dgm:presLayoutVars>
          <dgm:bulletEnabled val="1"/>
        </dgm:presLayoutVars>
      </dgm:prSet>
      <dgm:spPr>
        <a:xfrm>
          <a:off x="4481810" y="1408440"/>
          <a:ext cx="2009179" cy="1205507"/>
        </a:xfrm>
        <a:prstGeom prst="rect">
          <a:avLst/>
        </a:prstGeom>
      </dgm:spPr>
      <dgm:t>
        <a:bodyPr/>
        <a:lstStyle/>
        <a:p>
          <a:endParaRPr lang="es-CO"/>
        </a:p>
      </dgm:t>
    </dgm:pt>
    <dgm:pt modelId="{2E9F9DF6-5711-4CE0-8341-9EA6B6C34EF3}" type="pres">
      <dgm:prSet presAssocID="{285CE1A9-3398-4A92-9AD3-C0729C0A261D}" presName="sibTrans" presStyleCnt="0"/>
      <dgm:spPr/>
    </dgm:pt>
    <dgm:pt modelId="{F7BF26C5-8E93-4A7D-A55E-290C89FF0103}" type="pres">
      <dgm:prSet presAssocID="{0A8DADDD-6FEF-4487-BE74-EFD6D1DDD18D}" presName="node" presStyleLbl="node1" presStyleIdx="8" presStyleCnt="11">
        <dgm:presLayoutVars>
          <dgm:bulletEnabled val="1"/>
        </dgm:presLayoutVars>
      </dgm:prSet>
      <dgm:spPr>
        <a:xfrm>
          <a:off x="6691907" y="1408440"/>
          <a:ext cx="2009179" cy="1205507"/>
        </a:xfrm>
        <a:prstGeom prst="rect">
          <a:avLst/>
        </a:prstGeom>
      </dgm:spPr>
      <dgm:t>
        <a:bodyPr/>
        <a:lstStyle/>
        <a:p>
          <a:endParaRPr lang="es-CO"/>
        </a:p>
      </dgm:t>
    </dgm:pt>
    <dgm:pt modelId="{297AF8A8-D476-456D-8A6F-7F2275EF90CF}" type="pres">
      <dgm:prSet presAssocID="{8B2BD992-5B08-460B-875C-71AE67E59A5D}" presName="sibTrans" presStyleCnt="0"/>
      <dgm:spPr/>
    </dgm:pt>
    <dgm:pt modelId="{8C607C6D-6012-4AA8-BD0D-23A3992AB56B}" type="pres">
      <dgm:prSet presAssocID="{D306EE49-882D-490D-89BB-AD23039AA199}" presName="node" presStyleLbl="node1" presStyleIdx="9" presStyleCnt="11">
        <dgm:presLayoutVars>
          <dgm:bulletEnabled val="1"/>
        </dgm:presLayoutVars>
      </dgm:prSet>
      <dgm:spPr>
        <a:xfrm>
          <a:off x="8902005" y="1408440"/>
          <a:ext cx="2009179" cy="1205507"/>
        </a:xfrm>
        <a:prstGeom prst="rect">
          <a:avLst/>
        </a:prstGeom>
      </dgm:spPr>
      <dgm:t>
        <a:bodyPr/>
        <a:lstStyle/>
        <a:p>
          <a:endParaRPr lang="es-CO"/>
        </a:p>
      </dgm:t>
    </dgm:pt>
    <dgm:pt modelId="{B7FFEBE0-CEBC-4175-ADF7-1B9FD8638A4D}" type="pres">
      <dgm:prSet presAssocID="{2CB49538-0BAF-4CF2-96EF-12E39BBBCA99}" presName="sibTrans" presStyleCnt="0"/>
      <dgm:spPr/>
    </dgm:pt>
    <dgm:pt modelId="{D7C4A496-3CCE-40DF-BEE3-D0786CEB234D}" type="pres">
      <dgm:prSet presAssocID="{F63BEE82-7D63-46D4-B90D-21EBACF9DEEE}" presName="node" presStyleLbl="node1" presStyleIdx="10" presStyleCnt="11">
        <dgm:presLayoutVars>
          <dgm:bulletEnabled val="1"/>
        </dgm:presLayoutVars>
      </dgm:prSet>
      <dgm:spPr>
        <a:xfrm>
          <a:off x="4481810" y="2814865"/>
          <a:ext cx="2009179" cy="1205507"/>
        </a:xfrm>
        <a:prstGeom prst="rect">
          <a:avLst/>
        </a:prstGeom>
      </dgm:spPr>
      <dgm:t>
        <a:bodyPr/>
        <a:lstStyle/>
        <a:p>
          <a:endParaRPr lang="es-CO"/>
        </a:p>
      </dgm:t>
    </dgm:pt>
  </dgm:ptLst>
  <dgm:cxnLst>
    <dgm:cxn modelId="{7B422ECE-53A9-425D-8996-237055C01113}" srcId="{3C029724-90A6-4240-A4D7-DB41676D5F1A}" destId="{EA7CAF11-DD1D-44CF-8D74-DDA6BD313B55}" srcOrd="4" destOrd="0" parTransId="{359A645E-E71D-4177-AE13-D930FEF9B325}" sibTransId="{28C6AFAF-F89B-4992-8410-7ABCE5F75559}"/>
    <dgm:cxn modelId="{3CCFA32C-C02F-4154-A6A7-E1E8C21BFF9C}" type="presOf" srcId="{18B9709C-23E9-4E62-9E97-7C21F7D970CD}" destId="{0E13A489-2B5B-4310-B557-B166FBAAE323}" srcOrd="0" destOrd="0" presId="urn:microsoft.com/office/officeart/2005/8/layout/default"/>
    <dgm:cxn modelId="{22388BC6-17AB-41B5-8EA4-8D8DE54C6EF7}" srcId="{3C029724-90A6-4240-A4D7-DB41676D5F1A}" destId="{18B9709C-23E9-4E62-9E97-7C21F7D970CD}" srcOrd="2" destOrd="0" parTransId="{A4C718A0-F9D8-497F-A7D7-5C1674ABAD92}" sibTransId="{64E5F13F-9800-4107-BF5B-CFDCD8EEA3B5}"/>
    <dgm:cxn modelId="{0AC053B6-A133-444C-97BB-92027938A09F}" srcId="{3C029724-90A6-4240-A4D7-DB41676D5F1A}" destId="{323854B2-C0CE-48A4-94BA-4D5F55D32472}" srcOrd="6" destOrd="0" parTransId="{81D93547-BBDF-40D6-A50C-8513694FA8E9}" sibTransId="{D90690FE-1792-4425-A919-C5770060F891}"/>
    <dgm:cxn modelId="{0CD27413-01D5-480E-8109-CC442D3E364B}" type="presOf" srcId="{76038950-EDB6-426E-AEA3-61141828694A}" destId="{54F904E7-7464-40DD-99EC-07F5488F112B}" srcOrd="0" destOrd="0" presId="urn:microsoft.com/office/officeart/2005/8/layout/default"/>
    <dgm:cxn modelId="{E946CFB9-0A8C-4251-8269-DD451A083B9F}" type="presOf" srcId="{F63BEE82-7D63-46D4-B90D-21EBACF9DEEE}" destId="{D7C4A496-3CCE-40DF-BEE3-D0786CEB234D}" srcOrd="0" destOrd="0" presId="urn:microsoft.com/office/officeart/2005/8/layout/default"/>
    <dgm:cxn modelId="{8C3F10FD-BB44-4F66-A5CA-402273829C67}" srcId="{3C029724-90A6-4240-A4D7-DB41676D5F1A}" destId="{FD468BA0-7B2D-4A27-9B72-9F64FBC5C5F4}" srcOrd="5" destOrd="0" parTransId="{6614D6C3-005A-455C-9693-FEE088605AF9}" sibTransId="{6B224FD6-5234-43D6-93E8-93E2222A18E7}"/>
    <dgm:cxn modelId="{8C5E36A4-F9BE-4F0D-98A4-C6D165B9390B}" type="presOf" srcId="{EA7CAF11-DD1D-44CF-8D74-DDA6BD313B55}" destId="{8A61A82C-4F6E-4FB2-855A-D8B781C6B870}" srcOrd="0" destOrd="0" presId="urn:microsoft.com/office/officeart/2005/8/layout/default"/>
    <dgm:cxn modelId="{F405F13E-05FB-4B57-9C3A-D26270FC91D4}" srcId="{3C029724-90A6-4240-A4D7-DB41676D5F1A}" destId="{C9D1285B-C9CB-401E-8163-05B9F593F5DB}" srcOrd="0" destOrd="0" parTransId="{F03EC428-87C2-4B90-8D27-DE52C0357D31}" sibTransId="{6FA2A736-D66E-4F92-8378-34F28D8ABA96}"/>
    <dgm:cxn modelId="{6A462B85-E41E-4E7E-866B-4E51D8AD54F4}" type="presOf" srcId="{323854B2-C0CE-48A4-94BA-4D5F55D32472}" destId="{D671D593-E649-4EDA-BA1F-CC4258463E6E}" srcOrd="0" destOrd="0" presId="urn:microsoft.com/office/officeart/2005/8/layout/default"/>
    <dgm:cxn modelId="{0CB0A36C-B62D-4BE7-A4A4-CAF757D0DA3C}" type="presOf" srcId="{FD468BA0-7B2D-4A27-9B72-9F64FBC5C5F4}" destId="{A80D142F-90EB-49A2-BBB5-4B828A93BA00}" srcOrd="0" destOrd="0" presId="urn:microsoft.com/office/officeart/2005/8/layout/default"/>
    <dgm:cxn modelId="{1D410B1D-96B2-448C-AD98-E54B817213BE}" srcId="{3C029724-90A6-4240-A4D7-DB41676D5F1A}" destId="{EAE59096-9281-4A68-BE2A-D96C022A9E80}" srcOrd="3" destOrd="0" parTransId="{88C7D608-130D-4E54-869C-D16E527543DE}" sibTransId="{4BF1950B-5844-416B-B0CD-2D41B4AB8B60}"/>
    <dgm:cxn modelId="{21CFEDF0-DFD1-4FAE-A05F-DD6D34A66562}" type="presOf" srcId="{EAE59096-9281-4A68-BE2A-D96C022A9E80}" destId="{09AD30E5-85DC-4601-AC3F-4FF8D8AAD8F2}" srcOrd="0" destOrd="0" presId="urn:microsoft.com/office/officeart/2005/8/layout/default"/>
    <dgm:cxn modelId="{3017C00D-CA0D-4489-B716-4E5950BAA4C6}" type="presOf" srcId="{C9D1285B-C9CB-401E-8163-05B9F593F5DB}" destId="{88CE70F9-D74E-41EE-B658-206AA046F5F4}" srcOrd="0" destOrd="0" presId="urn:microsoft.com/office/officeart/2005/8/layout/default"/>
    <dgm:cxn modelId="{C6475757-DA0A-492A-839E-86F3185CFEEE}" type="presOf" srcId="{A9D88240-7B9E-4924-A3BA-32B661FE0BB0}" destId="{0F70DEDA-9E4B-41B3-A4B9-F80F0DF9A52B}" srcOrd="0" destOrd="0" presId="urn:microsoft.com/office/officeart/2005/8/layout/default"/>
    <dgm:cxn modelId="{6D2F58A8-0E3D-41BB-8EDF-1D070C27E192}" type="presOf" srcId="{3C029724-90A6-4240-A4D7-DB41676D5F1A}" destId="{A519BB19-53EE-4E73-896A-3323728A8BDC}" srcOrd="0" destOrd="0" presId="urn:microsoft.com/office/officeart/2005/8/layout/default"/>
    <dgm:cxn modelId="{511031E5-FE39-4F9D-8EAF-1C3D51B9F964}" srcId="{3C029724-90A6-4240-A4D7-DB41676D5F1A}" destId="{D306EE49-882D-490D-89BB-AD23039AA199}" srcOrd="9" destOrd="0" parTransId="{1DCA57F9-9928-4965-B441-FFE830D4F4AA}" sibTransId="{2CB49538-0BAF-4CF2-96EF-12E39BBBCA99}"/>
    <dgm:cxn modelId="{CF68378A-9A7E-42A5-BFFD-03BDA17E6B49}" type="presOf" srcId="{D306EE49-882D-490D-89BB-AD23039AA199}" destId="{8C607C6D-6012-4AA8-BD0D-23A3992AB56B}" srcOrd="0" destOrd="0" presId="urn:microsoft.com/office/officeart/2005/8/layout/default"/>
    <dgm:cxn modelId="{2FD4D021-3905-446A-A3BE-C6805C5DB938}" srcId="{3C029724-90A6-4240-A4D7-DB41676D5F1A}" destId="{0A8DADDD-6FEF-4487-BE74-EFD6D1DDD18D}" srcOrd="8" destOrd="0" parTransId="{DBC140B2-108A-458D-B493-0C0503645CC5}" sibTransId="{8B2BD992-5B08-460B-875C-71AE67E59A5D}"/>
    <dgm:cxn modelId="{D2E2E54C-819A-44B2-A4B1-3F39BC4974A7}" srcId="{3C029724-90A6-4240-A4D7-DB41676D5F1A}" destId="{76038950-EDB6-426E-AEA3-61141828694A}" srcOrd="7" destOrd="0" parTransId="{6112EA52-799A-44B9-87F9-6CF5C61CD982}" sibTransId="{285CE1A9-3398-4A92-9AD3-C0729C0A261D}"/>
    <dgm:cxn modelId="{8C6672E0-3CBA-4188-85E3-FE56700BF716}" srcId="{3C029724-90A6-4240-A4D7-DB41676D5F1A}" destId="{F63BEE82-7D63-46D4-B90D-21EBACF9DEEE}" srcOrd="10" destOrd="0" parTransId="{4879A47F-1899-4884-8BD8-BB7E78FAD7D0}" sibTransId="{584A9473-425A-48A6-9EE0-66292D66C0A4}"/>
    <dgm:cxn modelId="{86DDC03C-A4BB-4BD9-A4CD-9F7A56F13417}" type="presOf" srcId="{0A8DADDD-6FEF-4487-BE74-EFD6D1DDD18D}" destId="{F7BF26C5-8E93-4A7D-A55E-290C89FF0103}" srcOrd="0" destOrd="0" presId="urn:microsoft.com/office/officeart/2005/8/layout/default"/>
    <dgm:cxn modelId="{249BFE51-341F-4844-8C30-49644C99AAA0}" srcId="{3C029724-90A6-4240-A4D7-DB41676D5F1A}" destId="{A9D88240-7B9E-4924-A3BA-32B661FE0BB0}" srcOrd="1" destOrd="0" parTransId="{A1E0F59B-31DA-4F06-9D98-E3803700EF3F}" sibTransId="{4FB309F1-00B3-4D3E-A6A1-CB7E632BED2D}"/>
    <dgm:cxn modelId="{3F049657-4FE3-4A94-8565-6E15B80B4BF3}" type="presParOf" srcId="{A519BB19-53EE-4E73-896A-3323728A8BDC}" destId="{88CE70F9-D74E-41EE-B658-206AA046F5F4}" srcOrd="0" destOrd="0" presId="urn:microsoft.com/office/officeart/2005/8/layout/default"/>
    <dgm:cxn modelId="{28D15F96-2591-42C1-9DBA-B4076C1231DC}" type="presParOf" srcId="{A519BB19-53EE-4E73-896A-3323728A8BDC}" destId="{89289155-E1E9-4C91-8F64-E8142B2427FB}" srcOrd="1" destOrd="0" presId="urn:microsoft.com/office/officeart/2005/8/layout/default"/>
    <dgm:cxn modelId="{3FCDFB1F-D508-4F1F-8F0D-1ED0458D7CBE}" type="presParOf" srcId="{A519BB19-53EE-4E73-896A-3323728A8BDC}" destId="{0F70DEDA-9E4B-41B3-A4B9-F80F0DF9A52B}" srcOrd="2" destOrd="0" presId="urn:microsoft.com/office/officeart/2005/8/layout/default"/>
    <dgm:cxn modelId="{D6B018D4-3B19-4561-8710-E17E5FE8BAB2}" type="presParOf" srcId="{A519BB19-53EE-4E73-896A-3323728A8BDC}" destId="{929956D7-88FB-4DA7-97E3-3B4D4F5516AB}" srcOrd="3" destOrd="0" presId="urn:microsoft.com/office/officeart/2005/8/layout/default"/>
    <dgm:cxn modelId="{207D91AA-0B37-4E23-9706-337EE71CFA86}" type="presParOf" srcId="{A519BB19-53EE-4E73-896A-3323728A8BDC}" destId="{0E13A489-2B5B-4310-B557-B166FBAAE323}" srcOrd="4" destOrd="0" presId="urn:microsoft.com/office/officeart/2005/8/layout/default"/>
    <dgm:cxn modelId="{80D61537-763E-4653-823B-AD0C9BC620F1}" type="presParOf" srcId="{A519BB19-53EE-4E73-896A-3323728A8BDC}" destId="{7190864C-9D20-4BB1-A425-32337FD4EEA1}" srcOrd="5" destOrd="0" presId="urn:microsoft.com/office/officeart/2005/8/layout/default"/>
    <dgm:cxn modelId="{8A3A95FC-A28F-49DB-BD8D-227A69D3CD6B}" type="presParOf" srcId="{A519BB19-53EE-4E73-896A-3323728A8BDC}" destId="{09AD30E5-85DC-4601-AC3F-4FF8D8AAD8F2}" srcOrd="6" destOrd="0" presId="urn:microsoft.com/office/officeart/2005/8/layout/default"/>
    <dgm:cxn modelId="{8A0A9ADD-9B31-417C-87F4-A465006DE6AD}" type="presParOf" srcId="{A519BB19-53EE-4E73-896A-3323728A8BDC}" destId="{536AF43F-9CEA-464E-88A7-D8392226761B}" srcOrd="7" destOrd="0" presId="urn:microsoft.com/office/officeart/2005/8/layout/default"/>
    <dgm:cxn modelId="{B806F583-9F72-4A67-A4A5-10D6C1566359}" type="presParOf" srcId="{A519BB19-53EE-4E73-896A-3323728A8BDC}" destId="{8A61A82C-4F6E-4FB2-855A-D8B781C6B870}" srcOrd="8" destOrd="0" presId="urn:microsoft.com/office/officeart/2005/8/layout/default"/>
    <dgm:cxn modelId="{B578B2CC-B694-4FB5-8056-750E14EAAE92}" type="presParOf" srcId="{A519BB19-53EE-4E73-896A-3323728A8BDC}" destId="{2A60903F-687A-4048-B373-37B90E3B3222}" srcOrd="9" destOrd="0" presId="urn:microsoft.com/office/officeart/2005/8/layout/default"/>
    <dgm:cxn modelId="{1705A0FF-3D93-4326-8066-4554DF1E5A6D}" type="presParOf" srcId="{A519BB19-53EE-4E73-896A-3323728A8BDC}" destId="{A80D142F-90EB-49A2-BBB5-4B828A93BA00}" srcOrd="10" destOrd="0" presId="urn:microsoft.com/office/officeart/2005/8/layout/default"/>
    <dgm:cxn modelId="{73B8B96B-98C6-4C91-B172-CEB8C7D7293D}" type="presParOf" srcId="{A519BB19-53EE-4E73-896A-3323728A8BDC}" destId="{05B03EF3-66D0-418E-B838-7D0A2E8549F7}" srcOrd="11" destOrd="0" presId="urn:microsoft.com/office/officeart/2005/8/layout/default"/>
    <dgm:cxn modelId="{6241C78B-99EB-43D1-B58C-05FE80452867}" type="presParOf" srcId="{A519BB19-53EE-4E73-896A-3323728A8BDC}" destId="{D671D593-E649-4EDA-BA1F-CC4258463E6E}" srcOrd="12" destOrd="0" presId="urn:microsoft.com/office/officeart/2005/8/layout/default"/>
    <dgm:cxn modelId="{DA1AE57C-6334-4EE9-BCAD-2DBE4C35A3C5}" type="presParOf" srcId="{A519BB19-53EE-4E73-896A-3323728A8BDC}" destId="{7E191AB4-D807-441F-9AE4-51190BF309BB}" srcOrd="13" destOrd="0" presId="urn:microsoft.com/office/officeart/2005/8/layout/default"/>
    <dgm:cxn modelId="{B8E41EAE-07DD-49B6-A663-64D3A99AC44A}" type="presParOf" srcId="{A519BB19-53EE-4E73-896A-3323728A8BDC}" destId="{54F904E7-7464-40DD-99EC-07F5488F112B}" srcOrd="14" destOrd="0" presId="urn:microsoft.com/office/officeart/2005/8/layout/default"/>
    <dgm:cxn modelId="{660746C1-8E08-4927-8E98-BAC8B65BF112}" type="presParOf" srcId="{A519BB19-53EE-4E73-896A-3323728A8BDC}" destId="{2E9F9DF6-5711-4CE0-8341-9EA6B6C34EF3}" srcOrd="15" destOrd="0" presId="urn:microsoft.com/office/officeart/2005/8/layout/default"/>
    <dgm:cxn modelId="{9F30F14C-5E26-4FFC-9610-A3422DEE6F4C}" type="presParOf" srcId="{A519BB19-53EE-4E73-896A-3323728A8BDC}" destId="{F7BF26C5-8E93-4A7D-A55E-290C89FF0103}" srcOrd="16" destOrd="0" presId="urn:microsoft.com/office/officeart/2005/8/layout/default"/>
    <dgm:cxn modelId="{FC8E2A54-C247-463B-B3D2-C96408643B8D}" type="presParOf" srcId="{A519BB19-53EE-4E73-896A-3323728A8BDC}" destId="{297AF8A8-D476-456D-8A6F-7F2275EF90CF}" srcOrd="17" destOrd="0" presId="urn:microsoft.com/office/officeart/2005/8/layout/default"/>
    <dgm:cxn modelId="{E3D159C3-E0B8-41F2-B961-FB2CD610A2B7}" type="presParOf" srcId="{A519BB19-53EE-4E73-896A-3323728A8BDC}" destId="{8C607C6D-6012-4AA8-BD0D-23A3992AB56B}" srcOrd="18" destOrd="0" presId="urn:microsoft.com/office/officeart/2005/8/layout/default"/>
    <dgm:cxn modelId="{5B244AD3-59BD-449B-AE46-836CCC12F79F}" type="presParOf" srcId="{A519BB19-53EE-4E73-896A-3323728A8BDC}" destId="{B7FFEBE0-CEBC-4175-ADF7-1B9FD8638A4D}" srcOrd="19" destOrd="0" presId="urn:microsoft.com/office/officeart/2005/8/layout/default"/>
    <dgm:cxn modelId="{4531BAA7-3588-4CCF-9A42-8CF05439267D}" type="presParOf" srcId="{A519BB19-53EE-4E73-896A-3323728A8BDC}" destId="{D7C4A496-3CCE-40DF-BEE3-D0786CEB234D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E804BC0-E7DE-4F02-A134-BC2669E97948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B7CD042D-30FB-410E-BD73-5C957454BEA7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800"/>
            <a:t>Limpiar y desinfectar el vehículo antes y después de cada viaje.</a:t>
          </a:r>
          <a:endParaRPr lang="es-CO" sz="1800"/>
        </a:p>
      </dgm:t>
    </dgm:pt>
    <dgm:pt modelId="{F4F616B1-0BB3-49A6-BF38-243AD39A1A51}" type="parTrans" cxnId="{F8C8E971-8013-4270-9E06-F5CB5F4CBD7B}">
      <dgm:prSet/>
      <dgm:spPr/>
      <dgm:t>
        <a:bodyPr/>
        <a:lstStyle/>
        <a:p>
          <a:endParaRPr lang="es-CO"/>
        </a:p>
      </dgm:t>
    </dgm:pt>
    <dgm:pt modelId="{AD1E8A2C-99A8-4875-950D-764FBEDF0E75}" type="sibTrans" cxnId="{F8C8E971-8013-4270-9E06-F5CB5F4CBD7B}">
      <dgm:prSet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dirty="0"/>
            <a:t>Utilizar el tapabocas durante todo el recorrido. </a:t>
          </a:r>
          <a:endParaRPr lang="es-CO" dirty="0"/>
        </a:p>
      </dgm:t>
    </dgm:pt>
    <dgm:pt modelId="{914D5B7B-9F08-4B50-865A-F3F917E92602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800"/>
            <a:t>Adecuada ventilación del vehículo.</a:t>
          </a:r>
          <a:endParaRPr lang="es-CO" sz="1800"/>
        </a:p>
      </dgm:t>
    </dgm:pt>
    <dgm:pt modelId="{4E518B97-505C-4EAA-90C3-002388E43392}" type="parTrans" cxnId="{42CC823C-880B-4CE6-9109-4F19F7921D22}">
      <dgm:prSet/>
      <dgm:spPr/>
      <dgm:t>
        <a:bodyPr/>
        <a:lstStyle/>
        <a:p>
          <a:endParaRPr lang="es-CO"/>
        </a:p>
      </dgm:t>
    </dgm:pt>
    <dgm:pt modelId="{6D4D6B60-EEEF-4EE3-BE2D-5AF017395066}" type="sibTrans" cxnId="{42CC823C-880B-4CE6-9109-4F19F7921D22}">
      <dgm:prSet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CO" sz="1700" dirty="0"/>
            <a:t>Retirar alfombras, tapetes, forros, toallas, entre otros.</a:t>
          </a:r>
        </a:p>
      </dgm:t>
    </dgm:pt>
    <dgm:pt modelId="{76DE2D17-ECD8-4414-9E18-A4D2286451C3}" type="pres">
      <dgm:prSet presAssocID="{1E804BC0-E7DE-4F02-A134-BC2669E9794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E7E14E73-C580-4E3C-8FAF-E28A2A5DE592}" type="pres">
      <dgm:prSet presAssocID="{B7CD042D-30FB-410E-BD73-5C957454BEA7}" presName="composite" presStyleCnt="0"/>
      <dgm:spPr/>
    </dgm:pt>
    <dgm:pt modelId="{779BF310-A248-4698-BE9B-838CFE5B470B}" type="pres">
      <dgm:prSet presAssocID="{B7CD042D-30FB-410E-BD73-5C957454BEA7}" presName="Parent1" presStyleLbl="node1" presStyleIdx="0" presStyleCnt="4" custScaleX="117163" custLinFactNeighborX="1504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EB75D8C-955E-4CE9-BBF8-2FE537A07DC6}" type="pres">
      <dgm:prSet presAssocID="{B7CD042D-30FB-410E-BD73-5C957454BEA7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15AD5060-C53F-41DC-99FE-8C55C0E6EE61}" type="pres">
      <dgm:prSet presAssocID="{B7CD042D-30FB-410E-BD73-5C957454BEA7}" presName="BalanceSpacing" presStyleCnt="0"/>
      <dgm:spPr/>
    </dgm:pt>
    <dgm:pt modelId="{52E6B1C4-1D88-4C88-ABAC-C14F60B8373C}" type="pres">
      <dgm:prSet presAssocID="{B7CD042D-30FB-410E-BD73-5C957454BEA7}" presName="BalanceSpacing1" presStyleCnt="0"/>
      <dgm:spPr/>
    </dgm:pt>
    <dgm:pt modelId="{A14DB742-16CD-4DA0-8DE6-A51515C5F779}" type="pres">
      <dgm:prSet presAssocID="{AD1E8A2C-99A8-4875-950D-764FBEDF0E75}" presName="Accent1Text" presStyleLbl="node1" presStyleIdx="1" presStyleCnt="4" custScaleX="117163" custLinFactNeighborX="-3960"/>
      <dgm:spPr/>
      <dgm:t>
        <a:bodyPr/>
        <a:lstStyle/>
        <a:p>
          <a:endParaRPr lang="es-CO"/>
        </a:p>
      </dgm:t>
    </dgm:pt>
    <dgm:pt modelId="{B9677FD8-A88B-4F48-B1AF-BC3DD3A59712}" type="pres">
      <dgm:prSet presAssocID="{AD1E8A2C-99A8-4875-950D-764FBEDF0E75}" presName="spaceBetweenRectangles" presStyleCnt="0"/>
      <dgm:spPr/>
    </dgm:pt>
    <dgm:pt modelId="{8B22AAAF-1554-445A-BBA4-702467872AF8}" type="pres">
      <dgm:prSet presAssocID="{914D5B7B-9F08-4B50-865A-F3F917E92602}" presName="composite" presStyleCnt="0"/>
      <dgm:spPr/>
    </dgm:pt>
    <dgm:pt modelId="{D574AF39-4248-400E-A704-6508D29A58E2}" type="pres">
      <dgm:prSet presAssocID="{914D5B7B-9F08-4B50-865A-F3F917E92602}" presName="Parent1" presStyleLbl="node1" presStyleIdx="2" presStyleCnt="4" custScaleX="117163" custLinFactNeighborX="55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4BA7124-ED5E-4D03-8150-478B605F03B5}" type="pres">
      <dgm:prSet presAssocID="{914D5B7B-9F08-4B50-865A-F3F917E92602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D786C2EC-B5F9-484B-8773-614053F6895C}" type="pres">
      <dgm:prSet presAssocID="{914D5B7B-9F08-4B50-865A-F3F917E92602}" presName="BalanceSpacing" presStyleCnt="0"/>
      <dgm:spPr/>
    </dgm:pt>
    <dgm:pt modelId="{24BD9E75-BEF3-49DF-BADB-340DE85D7D52}" type="pres">
      <dgm:prSet presAssocID="{914D5B7B-9F08-4B50-865A-F3F917E92602}" presName="BalanceSpacing1" presStyleCnt="0"/>
      <dgm:spPr/>
    </dgm:pt>
    <dgm:pt modelId="{C99DF323-37D9-4880-A232-F1C2899D5E50}" type="pres">
      <dgm:prSet presAssocID="{6D4D6B60-EEEF-4EE3-BE2D-5AF017395066}" presName="Accent1Text" presStyleLbl="node1" presStyleIdx="3" presStyleCnt="4" custScaleX="117163" custLinFactNeighborX="24552"/>
      <dgm:spPr/>
      <dgm:t>
        <a:bodyPr/>
        <a:lstStyle/>
        <a:p>
          <a:endParaRPr lang="es-CO"/>
        </a:p>
      </dgm:t>
    </dgm:pt>
  </dgm:ptLst>
  <dgm:cxnLst>
    <dgm:cxn modelId="{42CC823C-880B-4CE6-9109-4F19F7921D22}" srcId="{1E804BC0-E7DE-4F02-A134-BC2669E97948}" destId="{914D5B7B-9F08-4B50-865A-F3F917E92602}" srcOrd="1" destOrd="0" parTransId="{4E518B97-505C-4EAA-90C3-002388E43392}" sibTransId="{6D4D6B60-EEEF-4EE3-BE2D-5AF017395066}"/>
    <dgm:cxn modelId="{F8C8E971-8013-4270-9E06-F5CB5F4CBD7B}" srcId="{1E804BC0-E7DE-4F02-A134-BC2669E97948}" destId="{B7CD042D-30FB-410E-BD73-5C957454BEA7}" srcOrd="0" destOrd="0" parTransId="{F4F616B1-0BB3-49A6-BF38-243AD39A1A51}" sibTransId="{AD1E8A2C-99A8-4875-950D-764FBEDF0E75}"/>
    <dgm:cxn modelId="{924571E5-328E-4AF8-B685-A987355ED300}" type="presOf" srcId="{6D4D6B60-EEEF-4EE3-BE2D-5AF017395066}" destId="{C99DF323-37D9-4880-A232-F1C2899D5E50}" srcOrd="0" destOrd="0" presId="urn:microsoft.com/office/officeart/2008/layout/AlternatingHexagons"/>
    <dgm:cxn modelId="{65155BC0-3AF0-4D13-887C-559FB8B53678}" type="presOf" srcId="{914D5B7B-9F08-4B50-865A-F3F917E92602}" destId="{D574AF39-4248-400E-A704-6508D29A58E2}" srcOrd="0" destOrd="0" presId="urn:microsoft.com/office/officeart/2008/layout/AlternatingHexagons"/>
    <dgm:cxn modelId="{9AD8D1CB-7C8D-4546-A381-EBFDBFB49ACC}" type="presOf" srcId="{B7CD042D-30FB-410E-BD73-5C957454BEA7}" destId="{779BF310-A248-4698-BE9B-838CFE5B470B}" srcOrd="0" destOrd="0" presId="urn:microsoft.com/office/officeart/2008/layout/AlternatingHexagons"/>
    <dgm:cxn modelId="{3C1D2CDF-77E0-489E-A66C-EDA482554E8D}" type="presOf" srcId="{AD1E8A2C-99A8-4875-950D-764FBEDF0E75}" destId="{A14DB742-16CD-4DA0-8DE6-A51515C5F779}" srcOrd="0" destOrd="0" presId="urn:microsoft.com/office/officeart/2008/layout/AlternatingHexagons"/>
    <dgm:cxn modelId="{2A20DAC8-106D-4186-9573-A60154C36E18}" type="presOf" srcId="{1E804BC0-E7DE-4F02-A134-BC2669E97948}" destId="{76DE2D17-ECD8-4414-9E18-A4D2286451C3}" srcOrd="0" destOrd="0" presId="urn:microsoft.com/office/officeart/2008/layout/AlternatingHexagons"/>
    <dgm:cxn modelId="{E3F1A200-DB34-4D86-8E1B-0B14F816EDDA}" type="presParOf" srcId="{76DE2D17-ECD8-4414-9E18-A4D2286451C3}" destId="{E7E14E73-C580-4E3C-8FAF-E28A2A5DE592}" srcOrd="0" destOrd="0" presId="urn:microsoft.com/office/officeart/2008/layout/AlternatingHexagons"/>
    <dgm:cxn modelId="{63274EE0-2BD6-45B2-8A64-C2D32B1E2954}" type="presParOf" srcId="{E7E14E73-C580-4E3C-8FAF-E28A2A5DE592}" destId="{779BF310-A248-4698-BE9B-838CFE5B470B}" srcOrd="0" destOrd="0" presId="urn:microsoft.com/office/officeart/2008/layout/AlternatingHexagons"/>
    <dgm:cxn modelId="{6BBD8E3D-70A1-4801-B354-32F5DA4E8342}" type="presParOf" srcId="{E7E14E73-C580-4E3C-8FAF-E28A2A5DE592}" destId="{8EB75D8C-955E-4CE9-BBF8-2FE537A07DC6}" srcOrd="1" destOrd="0" presId="urn:microsoft.com/office/officeart/2008/layout/AlternatingHexagons"/>
    <dgm:cxn modelId="{F7DDC833-A127-43BE-934C-8ACE25944553}" type="presParOf" srcId="{E7E14E73-C580-4E3C-8FAF-E28A2A5DE592}" destId="{15AD5060-C53F-41DC-99FE-8C55C0E6EE61}" srcOrd="2" destOrd="0" presId="urn:microsoft.com/office/officeart/2008/layout/AlternatingHexagons"/>
    <dgm:cxn modelId="{067C19F9-4057-4F08-B091-453205E92E3B}" type="presParOf" srcId="{E7E14E73-C580-4E3C-8FAF-E28A2A5DE592}" destId="{52E6B1C4-1D88-4C88-ABAC-C14F60B8373C}" srcOrd="3" destOrd="0" presId="urn:microsoft.com/office/officeart/2008/layout/AlternatingHexagons"/>
    <dgm:cxn modelId="{863418EC-2C71-43E9-A46C-2A5D3687F01E}" type="presParOf" srcId="{E7E14E73-C580-4E3C-8FAF-E28A2A5DE592}" destId="{A14DB742-16CD-4DA0-8DE6-A51515C5F779}" srcOrd="4" destOrd="0" presId="urn:microsoft.com/office/officeart/2008/layout/AlternatingHexagons"/>
    <dgm:cxn modelId="{DDCD9A08-E871-4369-BA69-45DEE99EA649}" type="presParOf" srcId="{76DE2D17-ECD8-4414-9E18-A4D2286451C3}" destId="{B9677FD8-A88B-4F48-B1AF-BC3DD3A59712}" srcOrd="1" destOrd="0" presId="urn:microsoft.com/office/officeart/2008/layout/AlternatingHexagons"/>
    <dgm:cxn modelId="{6B49578B-BD78-4B3A-8DCF-D8E1EEC06105}" type="presParOf" srcId="{76DE2D17-ECD8-4414-9E18-A4D2286451C3}" destId="{8B22AAAF-1554-445A-BBA4-702467872AF8}" srcOrd="2" destOrd="0" presId="urn:microsoft.com/office/officeart/2008/layout/AlternatingHexagons"/>
    <dgm:cxn modelId="{F4142AAB-60CE-4964-B468-A654B1631AE9}" type="presParOf" srcId="{8B22AAAF-1554-445A-BBA4-702467872AF8}" destId="{D574AF39-4248-400E-A704-6508D29A58E2}" srcOrd="0" destOrd="0" presId="urn:microsoft.com/office/officeart/2008/layout/AlternatingHexagons"/>
    <dgm:cxn modelId="{04EC5A76-1877-4AC0-8D41-109031F005A2}" type="presParOf" srcId="{8B22AAAF-1554-445A-BBA4-702467872AF8}" destId="{D4BA7124-ED5E-4D03-8150-478B605F03B5}" srcOrd="1" destOrd="0" presId="urn:microsoft.com/office/officeart/2008/layout/AlternatingHexagons"/>
    <dgm:cxn modelId="{E4D9E02E-1EBE-4BDD-BB1B-F8E117668F9B}" type="presParOf" srcId="{8B22AAAF-1554-445A-BBA4-702467872AF8}" destId="{D786C2EC-B5F9-484B-8773-614053F6895C}" srcOrd="2" destOrd="0" presId="urn:microsoft.com/office/officeart/2008/layout/AlternatingHexagons"/>
    <dgm:cxn modelId="{9E5C0722-3778-4687-A1AB-E21D649B536C}" type="presParOf" srcId="{8B22AAAF-1554-445A-BBA4-702467872AF8}" destId="{24BD9E75-BEF3-49DF-BADB-340DE85D7D52}" srcOrd="3" destOrd="0" presId="urn:microsoft.com/office/officeart/2008/layout/AlternatingHexagons"/>
    <dgm:cxn modelId="{54DAED99-7FF0-424A-A2A5-02F13C534BE0}" type="presParOf" srcId="{8B22AAAF-1554-445A-BBA4-702467872AF8}" destId="{C99DF323-37D9-4880-A232-F1C2899D5E5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4A8F61-F961-413B-8779-042E088F2900}" type="doc">
      <dgm:prSet loTypeId="urn:microsoft.com/office/officeart/2008/layout/PictureAccentLis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CO"/>
        </a:p>
      </dgm:t>
    </dgm:pt>
    <dgm:pt modelId="{9E1706E9-6079-4ECE-8903-38781C4EA4F2}">
      <dgm:prSet phldrT="[Texto]" custT="1"/>
      <dgm:spPr>
        <a:solidFill>
          <a:srgbClr val="FF3C2D"/>
        </a:solidFill>
      </dgm:spPr>
      <dgm:t>
        <a:bodyPr vert="horz" lIns="91440" tIns="45720" rIns="91440" bIns="45720" rtlCol="0" anchor="ctr"/>
        <a:lstStyle/>
        <a:p>
          <a:pPr algn="ctr"/>
          <a:r>
            <a:rPr lang="es-ES" sz="2500" b="1" kern="1200" dirty="0">
              <a:solidFill>
                <a:srgbClr val="FFCB62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  <a:ea typeface="+mn-ea"/>
              <a:cs typeface="+mn-cs"/>
            </a:rPr>
            <a:t>REPORTE DE ACCIDENTES DE TRABAJO Y ENFERMEDADES LABORALES</a:t>
          </a:r>
          <a:endParaRPr lang="es-CO" sz="2500" b="1" kern="1200" dirty="0">
            <a:solidFill>
              <a:srgbClr val="FFCB62"/>
            </a:solidFill>
            <a:effectLst>
              <a:outerShdw blurRad="95657" dist="50800" dir="5400000" algn="ctr" rotWithShape="0">
                <a:srgbClr val="000000">
                  <a:alpha val="74530"/>
                </a:srgbClr>
              </a:outerShdw>
            </a:effectLst>
            <a:latin typeface="Montserrat" pitchFamily="2" charset="77"/>
            <a:ea typeface="+mn-ea"/>
            <a:cs typeface="+mn-cs"/>
          </a:endParaRPr>
        </a:p>
      </dgm:t>
    </dgm:pt>
    <dgm:pt modelId="{D8E52A5D-1FAF-4830-9C87-EF620E8902BF}" type="parTrans" cxnId="{CFF939B1-A070-4FA9-BA6A-C0B1E8A5EA5E}">
      <dgm:prSet/>
      <dgm:spPr/>
      <dgm:t>
        <a:bodyPr/>
        <a:lstStyle/>
        <a:p>
          <a:pPr algn="just"/>
          <a:endParaRPr lang="es-CO"/>
        </a:p>
      </dgm:t>
    </dgm:pt>
    <dgm:pt modelId="{E24F67AB-CB44-4E9C-9B83-CAF0657A3F5C}" type="sibTrans" cxnId="{CFF939B1-A070-4FA9-BA6A-C0B1E8A5EA5E}">
      <dgm:prSet/>
      <dgm:spPr/>
      <dgm:t>
        <a:bodyPr/>
        <a:lstStyle/>
        <a:p>
          <a:pPr algn="just"/>
          <a:endParaRPr lang="es-CO"/>
        </a:p>
      </dgm:t>
    </dgm:pt>
    <dgm:pt modelId="{9B42A078-0D84-459F-BB2B-BD420EE41E53}">
      <dgm:prSet/>
      <dgm:spPr>
        <a:solidFill>
          <a:srgbClr val="FF3C2D"/>
        </a:solidFill>
      </dgm:spPr>
      <dgm:t>
        <a:bodyPr/>
        <a:lstStyle/>
        <a:p>
          <a:pPr algn="just"/>
          <a:r>
            <a:rPr lang="es-ES"/>
            <a:t>Todo incidente o accidente debe reportarse al área de Seguridad y Salud en el Trabajo y jefe inmediato.</a:t>
          </a:r>
          <a:endParaRPr lang="es-CO"/>
        </a:p>
      </dgm:t>
    </dgm:pt>
    <dgm:pt modelId="{6723F1C3-AF43-4960-9DBA-0389E70C2927}" type="parTrans" cxnId="{ADEA79E5-A839-42B2-B33F-371BC9D59CB9}">
      <dgm:prSet/>
      <dgm:spPr/>
      <dgm:t>
        <a:bodyPr/>
        <a:lstStyle/>
        <a:p>
          <a:pPr algn="just"/>
          <a:endParaRPr lang="es-CO"/>
        </a:p>
      </dgm:t>
    </dgm:pt>
    <dgm:pt modelId="{750C4BD6-5C9B-40C0-864F-061E9AAA11A3}" type="sibTrans" cxnId="{ADEA79E5-A839-42B2-B33F-371BC9D59CB9}">
      <dgm:prSet/>
      <dgm:spPr/>
      <dgm:t>
        <a:bodyPr/>
        <a:lstStyle/>
        <a:p>
          <a:pPr algn="just"/>
          <a:endParaRPr lang="es-CO"/>
        </a:p>
      </dgm:t>
    </dgm:pt>
    <dgm:pt modelId="{4D92009A-4C83-45B6-822E-7258B8166AC0}">
      <dgm:prSet/>
      <dgm:spPr>
        <a:solidFill>
          <a:srgbClr val="FF3C2D">
            <a:alpha val="83333"/>
          </a:srgbClr>
        </a:solidFill>
      </dgm:spPr>
      <dgm:t>
        <a:bodyPr/>
        <a:lstStyle/>
        <a:p>
          <a:pPr algn="just"/>
          <a:r>
            <a:rPr lang="es-ES"/>
            <a:t>Se debe reportar de manera inmediata.</a:t>
          </a:r>
          <a:endParaRPr lang="es-CO"/>
        </a:p>
      </dgm:t>
    </dgm:pt>
    <dgm:pt modelId="{B6BCF3CF-51B7-496D-8CEB-08D225F8F6F1}" type="parTrans" cxnId="{630FE10E-5128-4FF5-BD07-EBEFC920018A}">
      <dgm:prSet/>
      <dgm:spPr/>
      <dgm:t>
        <a:bodyPr/>
        <a:lstStyle/>
        <a:p>
          <a:pPr algn="just"/>
          <a:endParaRPr lang="es-CO"/>
        </a:p>
      </dgm:t>
    </dgm:pt>
    <dgm:pt modelId="{678482FA-A912-44C8-A8E2-1C5B8C9FECC0}" type="sibTrans" cxnId="{630FE10E-5128-4FF5-BD07-EBEFC920018A}">
      <dgm:prSet/>
      <dgm:spPr/>
      <dgm:t>
        <a:bodyPr/>
        <a:lstStyle/>
        <a:p>
          <a:pPr algn="just"/>
          <a:endParaRPr lang="es-CO"/>
        </a:p>
      </dgm:t>
    </dgm:pt>
    <dgm:pt modelId="{BABDE50B-5D7A-47DB-AE78-40D6487D2195}">
      <dgm:prSet/>
      <dgm:spPr>
        <a:solidFill>
          <a:srgbClr val="FF3C2D">
            <a:alpha val="66667"/>
          </a:srgbClr>
        </a:solidFill>
      </dgm:spPr>
      <dgm:t>
        <a:bodyPr/>
        <a:lstStyle/>
        <a:p>
          <a:pPr algn="just"/>
          <a:r>
            <a:rPr lang="es-ES"/>
            <a:t>Registrar el formato del reporte del accidente o enfermedad no mayor a tres (3) días.</a:t>
          </a:r>
          <a:endParaRPr lang="es-CO"/>
        </a:p>
      </dgm:t>
    </dgm:pt>
    <dgm:pt modelId="{60B461DB-ADE1-40ED-B7E4-EB5207E9445B}" type="parTrans" cxnId="{A24A5CCB-A485-4A42-B97F-97629D1EECD0}">
      <dgm:prSet/>
      <dgm:spPr/>
      <dgm:t>
        <a:bodyPr/>
        <a:lstStyle/>
        <a:p>
          <a:pPr algn="just"/>
          <a:endParaRPr lang="es-CO"/>
        </a:p>
      </dgm:t>
    </dgm:pt>
    <dgm:pt modelId="{9E4CDA74-8ADE-4808-B89B-814E31F1E7AE}" type="sibTrans" cxnId="{A24A5CCB-A485-4A42-B97F-97629D1EECD0}">
      <dgm:prSet/>
      <dgm:spPr/>
      <dgm:t>
        <a:bodyPr/>
        <a:lstStyle/>
        <a:p>
          <a:pPr algn="just"/>
          <a:endParaRPr lang="es-CO"/>
        </a:p>
      </dgm:t>
    </dgm:pt>
    <dgm:pt modelId="{4D5B1434-7596-4D25-9B88-0BEE56FEAEF5}">
      <dgm:prSet/>
      <dgm:spPr>
        <a:solidFill>
          <a:srgbClr val="FF3C2D">
            <a:alpha val="50000"/>
          </a:srgbClr>
        </a:solidFill>
      </dgm:spPr>
      <dgm:t>
        <a:bodyPr/>
        <a:lstStyle/>
        <a:p>
          <a:pPr algn="just"/>
          <a:r>
            <a:rPr lang="es-ES" dirty="0"/>
            <a:t>Entregar las incapacidades máximo tres (3) días con la historia clínica.</a:t>
          </a:r>
          <a:endParaRPr lang="es-CO" dirty="0"/>
        </a:p>
      </dgm:t>
    </dgm:pt>
    <dgm:pt modelId="{A2E906B2-9723-4E6F-BD01-B609077A2478}" type="parTrans" cxnId="{20638E1C-AACE-41C1-9CF1-025BADC7B3CC}">
      <dgm:prSet/>
      <dgm:spPr/>
      <dgm:t>
        <a:bodyPr/>
        <a:lstStyle/>
        <a:p>
          <a:endParaRPr lang="es-CO"/>
        </a:p>
      </dgm:t>
    </dgm:pt>
    <dgm:pt modelId="{E75160C2-507C-4FF8-9ED5-45D01769D76A}" type="sibTrans" cxnId="{20638E1C-AACE-41C1-9CF1-025BADC7B3CC}">
      <dgm:prSet/>
      <dgm:spPr/>
      <dgm:t>
        <a:bodyPr/>
        <a:lstStyle/>
        <a:p>
          <a:endParaRPr lang="es-CO"/>
        </a:p>
      </dgm:t>
    </dgm:pt>
    <dgm:pt modelId="{1E1D1786-42A9-457E-87C1-64B23C773054}" type="pres">
      <dgm:prSet presAssocID="{944A8F61-F961-413B-8779-042E088F2900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EC1252DE-C55E-4092-8E34-9CC620F7F22E}" type="pres">
      <dgm:prSet presAssocID="{9E1706E9-6079-4ECE-8903-38781C4EA4F2}" presName="root" presStyleCnt="0">
        <dgm:presLayoutVars>
          <dgm:chMax/>
          <dgm:chPref val="4"/>
        </dgm:presLayoutVars>
      </dgm:prSet>
      <dgm:spPr/>
    </dgm:pt>
    <dgm:pt modelId="{6603C6C2-D325-4E75-AFD1-418F48DC91E6}" type="pres">
      <dgm:prSet presAssocID="{9E1706E9-6079-4ECE-8903-38781C4EA4F2}" presName="rootComposite" presStyleCnt="0">
        <dgm:presLayoutVars/>
      </dgm:prSet>
      <dgm:spPr/>
    </dgm:pt>
    <dgm:pt modelId="{69BDF503-2A79-48F3-A13F-672FFB2EDF4B}" type="pres">
      <dgm:prSet presAssocID="{9E1706E9-6079-4ECE-8903-38781C4EA4F2}" presName="rootText" presStyleLbl="node0" presStyleIdx="0" presStyleCnt="1" custLinFactNeighborY="1068">
        <dgm:presLayoutVars>
          <dgm:chMax/>
          <dgm:chPref val="4"/>
        </dgm:presLayoutVars>
      </dgm:prSet>
      <dgm:spPr>
        <a:xfrm>
          <a:off x="1765566" y="1248"/>
          <a:ext cx="9156166" cy="950903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s-CO"/>
        </a:p>
      </dgm:t>
    </dgm:pt>
    <dgm:pt modelId="{2AC6CB1E-7547-47DC-ACC8-11F9078E7BE6}" type="pres">
      <dgm:prSet presAssocID="{9E1706E9-6079-4ECE-8903-38781C4EA4F2}" presName="childShape" presStyleCnt="0">
        <dgm:presLayoutVars>
          <dgm:chMax val="0"/>
          <dgm:chPref val="0"/>
        </dgm:presLayoutVars>
      </dgm:prSet>
      <dgm:spPr/>
    </dgm:pt>
    <dgm:pt modelId="{7AB2DBAF-A197-4E10-9C1A-83E81F77E87D}" type="pres">
      <dgm:prSet presAssocID="{9B42A078-0D84-459F-BB2B-BD420EE41E53}" presName="childComposite" presStyleCnt="0">
        <dgm:presLayoutVars>
          <dgm:chMax val="0"/>
          <dgm:chPref val="0"/>
        </dgm:presLayoutVars>
      </dgm:prSet>
      <dgm:spPr/>
    </dgm:pt>
    <dgm:pt modelId="{C37C9CAF-4E46-4CC7-BFE9-A02A79AEA1E8}" type="pres">
      <dgm:prSet presAssocID="{9B42A078-0D84-459F-BB2B-BD420EE41E53}" presName="Image" presStyleLbl="node1" presStyleIdx="0" presStyleCnt="4"/>
      <dgm:spPr>
        <a:solidFill>
          <a:srgbClr val="FF3C2D">
            <a:alpha val="90000"/>
          </a:srgbClr>
        </a:solidFill>
      </dgm:spPr>
    </dgm:pt>
    <dgm:pt modelId="{0CB34546-0D70-4C79-8C4B-DD058858FFF5}" type="pres">
      <dgm:prSet presAssocID="{9B42A078-0D84-459F-BB2B-BD420EE41E53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0C8F30C-EE7E-4AAF-88D1-56D5F669EB78}" type="pres">
      <dgm:prSet presAssocID="{4D92009A-4C83-45B6-822E-7258B8166AC0}" presName="childComposite" presStyleCnt="0">
        <dgm:presLayoutVars>
          <dgm:chMax val="0"/>
          <dgm:chPref val="0"/>
        </dgm:presLayoutVars>
      </dgm:prSet>
      <dgm:spPr/>
    </dgm:pt>
    <dgm:pt modelId="{61ED3780-67DD-4C34-B6F6-9A2714EFAD7B}" type="pres">
      <dgm:prSet presAssocID="{4D92009A-4C83-45B6-822E-7258B8166AC0}" presName="Image" presStyleLbl="node1" presStyleIdx="1" presStyleCnt="4"/>
      <dgm:spPr>
        <a:solidFill>
          <a:srgbClr val="FF3C2D">
            <a:alpha val="76667"/>
          </a:srgbClr>
        </a:solidFill>
      </dgm:spPr>
    </dgm:pt>
    <dgm:pt modelId="{939C345F-3478-4D9D-8613-9C6764892552}" type="pres">
      <dgm:prSet presAssocID="{4D92009A-4C83-45B6-822E-7258B8166AC0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B6784BB-159C-4F21-9C46-3856B734A5A3}" type="pres">
      <dgm:prSet presAssocID="{BABDE50B-5D7A-47DB-AE78-40D6487D2195}" presName="childComposite" presStyleCnt="0">
        <dgm:presLayoutVars>
          <dgm:chMax val="0"/>
          <dgm:chPref val="0"/>
        </dgm:presLayoutVars>
      </dgm:prSet>
      <dgm:spPr/>
    </dgm:pt>
    <dgm:pt modelId="{84A2BC96-070D-4BF0-AD29-3E84A9951AAE}" type="pres">
      <dgm:prSet presAssocID="{BABDE50B-5D7A-47DB-AE78-40D6487D2195}" presName="Image" presStyleLbl="node1" presStyleIdx="2" presStyleCnt="4"/>
      <dgm:spPr>
        <a:solidFill>
          <a:srgbClr val="FF3C2D">
            <a:alpha val="63333"/>
          </a:srgbClr>
        </a:solidFill>
      </dgm:spPr>
    </dgm:pt>
    <dgm:pt modelId="{4DD52E60-5771-4CB9-B3A7-4CA3CB8FBF4B}" type="pres">
      <dgm:prSet presAssocID="{BABDE50B-5D7A-47DB-AE78-40D6487D2195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0FF1EFC-1F36-473A-A613-35A80555772A}" type="pres">
      <dgm:prSet presAssocID="{4D5B1434-7596-4D25-9B88-0BEE56FEAEF5}" presName="childComposite" presStyleCnt="0">
        <dgm:presLayoutVars>
          <dgm:chMax val="0"/>
          <dgm:chPref val="0"/>
        </dgm:presLayoutVars>
      </dgm:prSet>
      <dgm:spPr/>
    </dgm:pt>
    <dgm:pt modelId="{D1F462ED-D6BF-4566-A831-C31D3041E6F3}" type="pres">
      <dgm:prSet presAssocID="{4D5B1434-7596-4D25-9B88-0BEE56FEAEF5}" presName="Image" presStyleLbl="node1" presStyleIdx="3" presStyleCnt="4"/>
      <dgm:spPr>
        <a:solidFill>
          <a:srgbClr val="FF3C2D">
            <a:alpha val="50000"/>
          </a:srgbClr>
        </a:solidFill>
      </dgm:spPr>
    </dgm:pt>
    <dgm:pt modelId="{4FE7DCE5-FE70-4D36-B0AE-1C8CD682C968}" type="pres">
      <dgm:prSet presAssocID="{4D5B1434-7596-4D25-9B88-0BEE56FEAEF5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EC7A96EE-A383-4695-AB62-E5664D6395AC}" type="presOf" srcId="{9E1706E9-6079-4ECE-8903-38781C4EA4F2}" destId="{69BDF503-2A79-48F3-A13F-672FFB2EDF4B}" srcOrd="0" destOrd="0" presId="urn:microsoft.com/office/officeart/2008/layout/PictureAccentList"/>
    <dgm:cxn modelId="{3617C27E-9088-4D33-B992-5F6A5C4A13C5}" type="presOf" srcId="{BABDE50B-5D7A-47DB-AE78-40D6487D2195}" destId="{4DD52E60-5771-4CB9-B3A7-4CA3CB8FBF4B}" srcOrd="0" destOrd="0" presId="urn:microsoft.com/office/officeart/2008/layout/PictureAccentList"/>
    <dgm:cxn modelId="{E0120333-6089-4484-9ED2-C609E4518B65}" type="presOf" srcId="{4D92009A-4C83-45B6-822E-7258B8166AC0}" destId="{939C345F-3478-4D9D-8613-9C6764892552}" srcOrd="0" destOrd="0" presId="urn:microsoft.com/office/officeart/2008/layout/PictureAccentList"/>
    <dgm:cxn modelId="{B2A07B03-90F8-42D7-AE84-D2DED36BA54F}" type="presOf" srcId="{9B42A078-0D84-459F-BB2B-BD420EE41E53}" destId="{0CB34546-0D70-4C79-8C4B-DD058858FFF5}" srcOrd="0" destOrd="0" presId="urn:microsoft.com/office/officeart/2008/layout/PictureAccentList"/>
    <dgm:cxn modelId="{CFF939B1-A070-4FA9-BA6A-C0B1E8A5EA5E}" srcId="{944A8F61-F961-413B-8779-042E088F2900}" destId="{9E1706E9-6079-4ECE-8903-38781C4EA4F2}" srcOrd="0" destOrd="0" parTransId="{D8E52A5D-1FAF-4830-9C87-EF620E8902BF}" sibTransId="{E24F67AB-CB44-4E9C-9B83-CAF0657A3F5C}"/>
    <dgm:cxn modelId="{A24A5CCB-A485-4A42-B97F-97629D1EECD0}" srcId="{9E1706E9-6079-4ECE-8903-38781C4EA4F2}" destId="{BABDE50B-5D7A-47DB-AE78-40D6487D2195}" srcOrd="2" destOrd="0" parTransId="{60B461DB-ADE1-40ED-B7E4-EB5207E9445B}" sibTransId="{9E4CDA74-8ADE-4808-B89B-814E31F1E7AE}"/>
    <dgm:cxn modelId="{ADEA79E5-A839-42B2-B33F-371BC9D59CB9}" srcId="{9E1706E9-6079-4ECE-8903-38781C4EA4F2}" destId="{9B42A078-0D84-459F-BB2B-BD420EE41E53}" srcOrd="0" destOrd="0" parTransId="{6723F1C3-AF43-4960-9DBA-0389E70C2927}" sibTransId="{750C4BD6-5C9B-40C0-864F-061E9AAA11A3}"/>
    <dgm:cxn modelId="{20638E1C-AACE-41C1-9CF1-025BADC7B3CC}" srcId="{9E1706E9-6079-4ECE-8903-38781C4EA4F2}" destId="{4D5B1434-7596-4D25-9B88-0BEE56FEAEF5}" srcOrd="3" destOrd="0" parTransId="{A2E906B2-9723-4E6F-BD01-B609077A2478}" sibTransId="{E75160C2-507C-4FF8-9ED5-45D01769D76A}"/>
    <dgm:cxn modelId="{621C4B72-7372-4A70-AE47-5DD9306DE446}" type="presOf" srcId="{4D5B1434-7596-4D25-9B88-0BEE56FEAEF5}" destId="{4FE7DCE5-FE70-4D36-B0AE-1C8CD682C968}" srcOrd="0" destOrd="0" presId="urn:microsoft.com/office/officeart/2008/layout/PictureAccentList"/>
    <dgm:cxn modelId="{9387DE4D-F058-4FD6-9520-B01677EEA094}" type="presOf" srcId="{944A8F61-F961-413B-8779-042E088F2900}" destId="{1E1D1786-42A9-457E-87C1-64B23C773054}" srcOrd="0" destOrd="0" presId="urn:microsoft.com/office/officeart/2008/layout/PictureAccentList"/>
    <dgm:cxn modelId="{630FE10E-5128-4FF5-BD07-EBEFC920018A}" srcId="{9E1706E9-6079-4ECE-8903-38781C4EA4F2}" destId="{4D92009A-4C83-45B6-822E-7258B8166AC0}" srcOrd="1" destOrd="0" parTransId="{B6BCF3CF-51B7-496D-8CEB-08D225F8F6F1}" sibTransId="{678482FA-A912-44C8-A8E2-1C5B8C9FECC0}"/>
    <dgm:cxn modelId="{F2AFBB5C-394B-4C4A-B0C8-C9D9249DA3BA}" type="presParOf" srcId="{1E1D1786-42A9-457E-87C1-64B23C773054}" destId="{EC1252DE-C55E-4092-8E34-9CC620F7F22E}" srcOrd="0" destOrd="0" presId="urn:microsoft.com/office/officeart/2008/layout/PictureAccentList"/>
    <dgm:cxn modelId="{70FBEEA1-22DB-4316-834F-3EC25C026984}" type="presParOf" srcId="{EC1252DE-C55E-4092-8E34-9CC620F7F22E}" destId="{6603C6C2-D325-4E75-AFD1-418F48DC91E6}" srcOrd="0" destOrd="0" presId="urn:microsoft.com/office/officeart/2008/layout/PictureAccentList"/>
    <dgm:cxn modelId="{1DD8A5EF-6FA2-4B5B-A606-FA8B1799DEC0}" type="presParOf" srcId="{6603C6C2-D325-4E75-AFD1-418F48DC91E6}" destId="{69BDF503-2A79-48F3-A13F-672FFB2EDF4B}" srcOrd="0" destOrd="0" presId="urn:microsoft.com/office/officeart/2008/layout/PictureAccentList"/>
    <dgm:cxn modelId="{BC98D74B-EF3C-40DB-985B-CCA7F98A11C1}" type="presParOf" srcId="{EC1252DE-C55E-4092-8E34-9CC620F7F22E}" destId="{2AC6CB1E-7547-47DC-ACC8-11F9078E7BE6}" srcOrd="1" destOrd="0" presId="urn:microsoft.com/office/officeart/2008/layout/PictureAccentList"/>
    <dgm:cxn modelId="{79017364-79B9-4FF4-A4D4-263E0D4F5028}" type="presParOf" srcId="{2AC6CB1E-7547-47DC-ACC8-11F9078E7BE6}" destId="{7AB2DBAF-A197-4E10-9C1A-83E81F77E87D}" srcOrd="0" destOrd="0" presId="urn:microsoft.com/office/officeart/2008/layout/PictureAccentList"/>
    <dgm:cxn modelId="{CC9279DE-9737-4060-B344-13079E2153BD}" type="presParOf" srcId="{7AB2DBAF-A197-4E10-9C1A-83E81F77E87D}" destId="{C37C9CAF-4E46-4CC7-BFE9-A02A79AEA1E8}" srcOrd="0" destOrd="0" presId="urn:microsoft.com/office/officeart/2008/layout/PictureAccentList"/>
    <dgm:cxn modelId="{9FC7C7D9-5171-419B-843C-BD52F187E00E}" type="presParOf" srcId="{7AB2DBAF-A197-4E10-9C1A-83E81F77E87D}" destId="{0CB34546-0D70-4C79-8C4B-DD058858FFF5}" srcOrd="1" destOrd="0" presId="urn:microsoft.com/office/officeart/2008/layout/PictureAccentList"/>
    <dgm:cxn modelId="{676D77D1-B456-4214-B279-133B565ED6CD}" type="presParOf" srcId="{2AC6CB1E-7547-47DC-ACC8-11F9078E7BE6}" destId="{90C8F30C-EE7E-4AAF-88D1-56D5F669EB78}" srcOrd="1" destOrd="0" presId="urn:microsoft.com/office/officeart/2008/layout/PictureAccentList"/>
    <dgm:cxn modelId="{E830BD50-3633-46A3-BE39-D40703ED6E4B}" type="presParOf" srcId="{90C8F30C-EE7E-4AAF-88D1-56D5F669EB78}" destId="{61ED3780-67DD-4C34-B6F6-9A2714EFAD7B}" srcOrd="0" destOrd="0" presId="urn:microsoft.com/office/officeart/2008/layout/PictureAccentList"/>
    <dgm:cxn modelId="{7C7A216C-9095-49B3-A460-391A6F0AF1FE}" type="presParOf" srcId="{90C8F30C-EE7E-4AAF-88D1-56D5F669EB78}" destId="{939C345F-3478-4D9D-8613-9C6764892552}" srcOrd="1" destOrd="0" presId="urn:microsoft.com/office/officeart/2008/layout/PictureAccentList"/>
    <dgm:cxn modelId="{10E54FB0-8D7D-42A4-BEF4-EE1E5C63D964}" type="presParOf" srcId="{2AC6CB1E-7547-47DC-ACC8-11F9078E7BE6}" destId="{4B6784BB-159C-4F21-9C46-3856B734A5A3}" srcOrd="2" destOrd="0" presId="urn:microsoft.com/office/officeart/2008/layout/PictureAccentList"/>
    <dgm:cxn modelId="{9A3FB43B-E31D-4CCA-BD1D-CE89B674FADF}" type="presParOf" srcId="{4B6784BB-159C-4F21-9C46-3856B734A5A3}" destId="{84A2BC96-070D-4BF0-AD29-3E84A9951AAE}" srcOrd="0" destOrd="0" presId="urn:microsoft.com/office/officeart/2008/layout/PictureAccentList"/>
    <dgm:cxn modelId="{F7AF767A-F36B-40B3-863C-C1888A191115}" type="presParOf" srcId="{4B6784BB-159C-4F21-9C46-3856B734A5A3}" destId="{4DD52E60-5771-4CB9-B3A7-4CA3CB8FBF4B}" srcOrd="1" destOrd="0" presId="urn:microsoft.com/office/officeart/2008/layout/PictureAccentList"/>
    <dgm:cxn modelId="{D95DDA96-FF63-42DB-AE5E-0D41BF94D796}" type="presParOf" srcId="{2AC6CB1E-7547-47DC-ACC8-11F9078E7BE6}" destId="{40FF1EFC-1F36-473A-A613-35A80555772A}" srcOrd="3" destOrd="0" presId="urn:microsoft.com/office/officeart/2008/layout/PictureAccentList"/>
    <dgm:cxn modelId="{312BDE41-0E9F-4585-8534-76A6885AFF12}" type="presParOf" srcId="{40FF1EFC-1F36-473A-A613-35A80555772A}" destId="{D1F462ED-D6BF-4566-A831-C31D3041E6F3}" srcOrd="0" destOrd="0" presId="urn:microsoft.com/office/officeart/2008/layout/PictureAccentList"/>
    <dgm:cxn modelId="{C590213C-552B-4192-81CC-677DE1548CC5}" type="presParOf" srcId="{40FF1EFC-1F36-473A-A613-35A80555772A}" destId="{4FE7DCE5-FE70-4D36-B0AE-1C8CD682C96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015153-1227-4966-B7C2-087DB889B7C6}" type="doc">
      <dgm:prSet loTypeId="urn:microsoft.com/office/officeart/2005/8/layout/process5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0A215A44-7DDC-41FA-96F2-EAFF28D9FA35}">
      <dgm:prSet phldrT="[Texto]" custT="1"/>
      <dgm:spPr>
        <a:solidFill>
          <a:srgbClr val="FFCB62"/>
        </a:solidFill>
      </dgm:spPr>
      <dgm:t>
        <a:bodyPr/>
        <a:lstStyle/>
        <a:p>
          <a:pPr algn="just"/>
          <a:endParaRPr lang="es-ES" sz="1100" dirty="0">
            <a:latin typeface="+mn-lt"/>
          </a:endParaRPr>
        </a:p>
        <a:p>
          <a:pPr algn="just" rtl="0"/>
          <a:r>
            <a:rPr lang="es-ES" sz="1100" dirty="0">
              <a:solidFill>
                <a:schemeClr val="tx1"/>
              </a:solidFill>
              <a:latin typeface="+mn-lt"/>
            </a:rPr>
            <a:t>Informar inmediatamente al Dr. Luis Hernando Barrera (Director Jurídico). </a:t>
          </a:r>
          <a:endParaRPr lang="es-CO" sz="1100" dirty="0">
            <a:solidFill>
              <a:schemeClr val="tx1"/>
            </a:solidFill>
            <a:latin typeface="+mn-lt"/>
          </a:endParaRPr>
        </a:p>
      </dgm:t>
    </dgm:pt>
    <dgm:pt modelId="{F44747C2-8FA0-4264-8201-F46513531C2F}" type="parTrans" cxnId="{FDC162CA-8429-4AB5-A4D1-FB3C83DFC5BB}">
      <dgm:prSet/>
      <dgm:spPr/>
      <dgm:t>
        <a:bodyPr/>
        <a:lstStyle/>
        <a:p>
          <a:pPr algn="l"/>
          <a:endParaRPr lang="es-CO" sz="1200">
            <a:latin typeface="+mn-lt"/>
          </a:endParaRPr>
        </a:p>
      </dgm:t>
    </dgm:pt>
    <dgm:pt modelId="{09278A8D-6672-45F7-A502-0D8F874018F3}" type="sibTrans" cxnId="{FDC162CA-8429-4AB5-A4D1-FB3C83DFC5BB}">
      <dgm:prSet custT="1"/>
      <dgm:spPr>
        <a:solidFill>
          <a:srgbClr val="FFCB62"/>
        </a:solidFill>
      </dgm:spPr>
      <dgm:t>
        <a:bodyPr/>
        <a:lstStyle/>
        <a:p>
          <a:pPr algn="l"/>
          <a:endParaRPr lang="es-CO" sz="1200">
            <a:latin typeface="+mn-lt"/>
          </a:endParaRPr>
        </a:p>
      </dgm:t>
    </dgm:pt>
    <dgm:pt modelId="{405FF94D-331E-4412-8CF9-F43A3BC49882}">
      <dgm:prSet phldrT="[Texto]" custT="1"/>
      <dgm:spPr>
        <a:solidFill>
          <a:srgbClr val="FFCB62"/>
        </a:solidFill>
      </dgm:spPr>
      <dgm:t>
        <a:bodyPr/>
        <a:lstStyle/>
        <a:p>
          <a:pPr algn="just"/>
          <a:r>
            <a:rPr lang="es-ES" sz="1100" dirty="0">
              <a:solidFill>
                <a:schemeClr val="tx1"/>
              </a:solidFill>
              <a:latin typeface="+mn-lt"/>
            </a:rPr>
            <a:t>Tomar evidencias fotográficas.</a:t>
          </a:r>
          <a:endParaRPr lang="es-CO" sz="1100" dirty="0">
            <a:solidFill>
              <a:schemeClr val="tx1"/>
            </a:solidFill>
            <a:latin typeface="+mn-lt"/>
          </a:endParaRPr>
        </a:p>
      </dgm:t>
    </dgm:pt>
    <dgm:pt modelId="{E6160715-37D2-4D8B-A602-C7D5C9B7B68B}" type="parTrans" cxnId="{BD8855A1-AB71-49CB-AC18-4115E2E117D1}">
      <dgm:prSet/>
      <dgm:spPr/>
      <dgm:t>
        <a:bodyPr/>
        <a:lstStyle/>
        <a:p>
          <a:pPr algn="l"/>
          <a:endParaRPr lang="es-CO" sz="1200">
            <a:latin typeface="+mn-lt"/>
          </a:endParaRPr>
        </a:p>
      </dgm:t>
    </dgm:pt>
    <dgm:pt modelId="{2CFA8620-47FE-48B7-9A48-9B34915FB605}" type="sibTrans" cxnId="{BD8855A1-AB71-49CB-AC18-4115E2E117D1}">
      <dgm:prSet custT="1"/>
      <dgm:spPr>
        <a:solidFill>
          <a:srgbClr val="FFCB62"/>
        </a:solidFill>
      </dgm:spPr>
      <dgm:t>
        <a:bodyPr/>
        <a:lstStyle/>
        <a:p>
          <a:pPr algn="l"/>
          <a:endParaRPr lang="es-CO" sz="1200">
            <a:latin typeface="+mn-lt"/>
          </a:endParaRPr>
        </a:p>
      </dgm:t>
    </dgm:pt>
    <dgm:pt modelId="{EC3930F3-DE81-4126-9342-C8A4C66DD72A}">
      <dgm:prSet phldrT="[Texto]" custT="1"/>
      <dgm:spPr>
        <a:solidFill>
          <a:srgbClr val="FFCB62"/>
        </a:solidFill>
      </dgm:spPr>
      <dgm:t>
        <a:bodyPr/>
        <a:lstStyle/>
        <a:p>
          <a:pPr algn="just"/>
          <a:r>
            <a:rPr lang="es-ES" sz="1100" dirty="0">
              <a:solidFill>
                <a:schemeClr val="tx1"/>
              </a:solidFill>
              <a:latin typeface="+mn-lt"/>
            </a:rPr>
            <a:t>Asegurar el área del accidente de tránsito.</a:t>
          </a:r>
          <a:endParaRPr lang="es-CO" sz="1100" dirty="0">
            <a:solidFill>
              <a:schemeClr val="tx1"/>
            </a:solidFill>
            <a:latin typeface="+mn-lt"/>
          </a:endParaRPr>
        </a:p>
      </dgm:t>
    </dgm:pt>
    <dgm:pt modelId="{79D72CB6-4A32-4F9C-8BD0-2B3D5E9045AC}" type="parTrans" cxnId="{E797F192-3AA3-48E6-8B0D-94ED33F56B00}">
      <dgm:prSet/>
      <dgm:spPr/>
      <dgm:t>
        <a:bodyPr/>
        <a:lstStyle/>
        <a:p>
          <a:pPr algn="l"/>
          <a:endParaRPr lang="es-CO" sz="1200">
            <a:latin typeface="+mn-lt"/>
          </a:endParaRPr>
        </a:p>
      </dgm:t>
    </dgm:pt>
    <dgm:pt modelId="{086106A5-C894-4173-A8F9-D3767CACD9BA}" type="sibTrans" cxnId="{E797F192-3AA3-48E6-8B0D-94ED33F56B00}">
      <dgm:prSet custT="1"/>
      <dgm:spPr>
        <a:solidFill>
          <a:srgbClr val="FFCB62"/>
        </a:solidFill>
      </dgm:spPr>
      <dgm:t>
        <a:bodyPr/>
        <a:lstStyle/>
        <a:p>
          <a:pPr algn="l"/>
          <a:endParaRPr lang="es-CO" sz="1200">
            <a:latin typeface="+mn-lt"/>
          </a:endParaRPr>
        </a:p>
      </dgm:t>
    </dgm:pt>
    <dgm:pt modelId="{CD3570C4-B03F-4D9C-A224-2F77E555DB0A}">
      <dgm:prSet phldrT="[Texto]" custT="1"/>
      <dgm:spPr>
        <a:solidFill>
          <a:srgbClr val="FFCB62"/>
        </a:solidFill>
      </dgm:spPr>
      <dgm:t>
        <a:bodyPr/>
        <a:lstStyle/>
        <a:p>
          <a:pPr algn="just"/>
          <a:endParaRPr lang="es-ES" sz="1100" dirty="0">
            <a:solidFill>
              <a:schemeClr val="tx1"/>
            </a:solidFill>
            <a:latin typeface="+mn-lt"/>
          </a:endParaRPr>
        </a:p>
        <a:p>
          <a:pPr algn="just"/>
          <a:r>
            <a:rPr lang="es-ES" sz="1100" dirty="0">
              <a:solidFill>
                <a:schemeClr val="tx1"/>
              </a:solidFill>
              <a:latin typeface="+mn-lt"/>
            </a:rPr>
            <a:t>Si el accidente produjo lesionados, llamar a la línea 123.</a:t>
          </a:r>
          <a:endParaRPr lang="es-CO" sz="1100" dirty="0">
            <a:solidFill>
              <a:schemeClr val="tx1"/>
            </a:solidFill>
            <a:latin typeface="+mn-lt"/>
          </a:endParaRPr>
        </a:p>
      </dgm:t>
    </dgm:pt>
    <dgm:pt modelId="{8EF61C3B-CD35-4D4D-AFE9-014A92CC5584}" type="parTrans" cxnId="{8DE949B7-A449-4E30-9DE3-1C572E5DEEAB}">
      <dgm:prSet/>
      <dgm:spPr/>
      <dgm:t>
        <a:bodyPr/>
        <a:lstStyle/>
        <a:p>
          <a:pPr algn="l"/>
          <a:endParaRPr lang="es-CO" sz="1200">
            <a:latin typeface="+mn-lt"/>
          </a:endParaRPr>
        </a:p>
      </dgm:t>
    </dgm:pt>
    <dgm:pt modelId="{0488E800-E6B2-4FB7-BA15-B58EFB62C43C}" type="sibTrans" cxnId="{8DE949B7-A449-4E30-9DE3-1C572E5DEEAB}">
      <dgm:prSet custT="1"/>
      <dgm:spPr>
        <a:solidFill>
          <a:srgbClr val="FFCB62"/>
        </a:solidFill>
      </dgm:spPr>
      <dgm:t>
        <a:bodyPr/>
        <a:lstStyle/>
        <a:p>
          <a:pPr algn="l"/>
          <a:endParaRPr lang="es-CO" sz="1200">
            <a:latin typeface="+mn-lt"/>
          </a:endParaRPr>
        </a:p>
      </dgm:t>
    </dgm:pt>
    <dgm:pt modelId="{7EF65A7D-4778-471A-8B8A-43A12F111E20}">
      <dgm:prSet custT="1"/>
      <dgm:spPr>
        <a:solidFill>
          <a:srgbClr val="FFCB62"/>
        </a:solidFill>
      </dgm:spPr>
      <dgm:t>
        <a:bodyPr/>
        <a:lstStyle/>
        <a:p>
          <a:pPr algn="just"/>
          <a:endParaRPr lang="es-ES" sz="1100">
            <a:solidFill>
              <a:schemeClr val="tx1"/>
            </a:solidFill>
            <a:latin typeface="+mn-lt"/>
          </a:endParaRPr>
        </a:p>
        <a:p>
          <a:pPr algn="just"/>
          <a:r>
            <a:rPr lang="es-ES" sz="1100" dirty="0">
              <a:solidFill>
                <a:schemeClr val="tx1"/>
              </a:solidFill>
              <a:latin typeface="+mn-lt"/>
            </a:rPr>
            <a:t>Si ha sido entrenado y conoce los primeros auxilios lo puede hacer, de lo contrario esperar a los socorristas.</a:t>
          </a:r>
          <a:endParaRPr lang="es-CO" sz="1100" dirty="0">
            <a:solidFill>
              <a:schemeClr val="tx1"/>
            </a:solidFill>
            <a:latin typeface="+mn-lt"/>
          </a:endParaRPr>
        </a:p>
      </dgm:t>
    </dgm:pt>
    <dgm:pt modelId="{81F66566-CC2F-4825-8765-05EB176CAE2E}" type="parTrans" cxnId="{D495482C-9284-4267-A40C-B94191CBAB1D}">
      <dgm:prSet/>
      <dgm:spPr/>
      <dgm:t>
        <a:bodyPr/>
        <a:lstStyle/>
        <a:p>
          <a:pPr algn="l"/>
          <a:endParaRPr lang="es-CO" sz="1200">
            <a:latin typeface="+mn-lt"/>
          </a:endParaRPr>
        </a:p>
      </dgm:t>
    </dgm:pt>
    <dgm:pt modelId="{E77938D7-C524-42E7-ABBE-494A08FE2C2D}" type="sibTrans" cxnId="{D495482C-9284-4267-A40C-B94191CBAB1D}">
      <dgm:prSet custT="1"/>
      <dgm:spPr>
        <a:solidFill>
          <a:srgbClr val="FFCB62"/>
        </a:solidFill>
      </dgm:spPr>
      <dgm:t>
        <a:bodyPr/>
        <a:lstStyle/>
        <a:p>
          <a:pPr algn="l"/>
          <a:endParaRPr lang="es-CO" sz="1200">
            <a:latin typeface="+mn-lt"/>
          </a:endParaRPr>
        </a:p>
      </dgm:t>
    </dgm:pt>
    <dgm:pt modelId="{316165EA-A2C5-49A3-A0EB-B5DBE532CF8A}">
      <dgm:prSet custT="1"/>
      <dgm:spPr>
        <a:solidFill>
          <a:srgbClr val="FFCB62"/>
        </a:solidFill>
      </dgm:spPr>
      <dgm:t>
        <a:bodyPr/>
        <a:lstStyle/>
        <a:p>
          <a:pPr algn="just"/>
          <a:endParaRPr lang="es-ES" sz="1100">
            <a:solidFill>
              <a:schemeClr val="tx1"/>
            </a:solidFill>
            <a:latin typeface="+mn-lt"/>
          </a:endParaRPr>
        </a:p>
        <a:p>
          <a:pPr algn="just" rtl="0"/>
          <a:r>
            <a:rPr lang="es-ES" sz="1100" dirty="0">
              <a:solidFill>
                <a:schemeClr val="tx1"/>
              </a:solidFill>
              <a:latin typeface="+mn-lt"/>
            </a:rPr>
            <a:t>No mover el vehículo, seguir obedientemente las indicaciones de las autoridades de tránsito. </a:t>
          </a:r>
          <a:endParaRPr lang="es-CO" sz="1100" dirty="0">
            <a:solidFill>
              <a:schemeClr val="tx1"/>
            </a:solidFill>
            <a:latin typeface="+mn-lt"/>
          </a:endParaRPr>
        </a:p>
      </dgm:t>
    </dgm:pt>
    <dgm:pt modelId="{DEE4B2E9-83BF-4730-80A5-1024C8253F64}" type="parTrans" cxnId="{1938B213-FC1D-4953-BDF0-B99B24E13309}">
      <dgm:prSet/>
      <dgm:spPr/>
      <dgm:t>
        <a:bodyPr/>
        <a:lstStyle/>
        <a:p>
          <a:pPr algn="l"/>
          <a:endParaRPr lang="es-CO" sz="1200">
            <a:latin typeface="+mn-lt"/>
          </a:endParaRPr>
        </a:p>
      </dgm:t>
    </dgm:pt>
    <dgm:pt modelId="{7F80E662-2935-497B-BB8F-EAA4E4BD1BE2}" type="sibTrans" cxnId="{1938B213-FC1D-4953-BDF0-B99B24E13309}">
      <dgm:prSet custT="1"/>
      <dgm:spPr>
        <a:solidFill>
          <a:srgbClr val="FFCB62"/>
        </a:solidFill>
      </dgm:spPr>
      <dgm:t>
        <a:bodyPr/>
        <a:lstStyle/>
        <a:p>
          <a:pPr algn="l"/>
          <a:endParaRPr lang="es-CO" sz="1200">
            <a:latin typeface="+mn-lt"/>
          </a:endParaRPr>
        </a:p>
      </dgm:t>
    </dgm:pt>
    <dgm:pt modelId="{647BCCA2-F409-4CE7-B3F1-C6A799E77F06}">
      <dgm:prSet custT="1"/>
      <dgm:spPr>
        <a:solidFill>
          <a:srgbClr val="FFCB62"/>
        </a:solidFill>
      </dgm:spPr>
      <dgm:t>
        <a:bodyPr/>
        <a:lstStyle/>
        <a:p>
          <a:pPr algn="just"/>
          <a:endParaRPr lang="es-ES" sz="1100">
            <a:solidFill>
              <a:schemeClr val="tx1"/>
            </a:solidFill>
            <a:latin typeface="+mn-lt"/>
          </a:endParaRPr>
        </a:p>
        <a:p>
          <a:pPr algn="just" rtl="0"/>
          <a:r>
            <a:rPr lang="es-ES" sz="1100" dirty="0">
              <a:solidFill>
                <a:schemeClr val="tx1"/>
              </a:solidFill>
              <a:latin typeface="+mn-lt"/>
            </a:rPr>
            <a:t>Deben solicitar el croquis legible y al mismo instante pedir cita de la audiencia. </a:t>
          </a:r>
          <a:endParaRPr lang="es-CO" sz="1100">
            <a:solidFill>
              <a:schemeClr val="tx1"/>
            </a:solidFill>
            <a:latin typeface="+mn-lt"/>
          </a:endParaRPr>
        </a:p>
      </dgm:t>
    </dgm:pt>
    <dgm:pt modelId="{83E1EC81-2DDA-4A13-AEC8-555FB9F54B7D}" type="parTrans" cxnId="{B5E0E57C-4EDE-4816-A0B4-AB826D034854}">
      <dgm:prSet/>
      <dgm:spPr/>
      <dgm:t>
        <a:bodyPr/>
        <a:lstStyle/>
        <a:p>
          <a:pPr algn="l"/>
          <a:endParaRPr lang="es-CO" sz="1200">
            <a:latin typeface="+mn-lt"/>
          </a:endParaRPr>
        </a:p>
      </dgm:t>
    </dgm:pt>
    <dgm:pt modelId="{DADD2CB9-3DFE-44CB-85D0-D563240A9FBD}" type="sibTrans" cxnId="{B5E0E57C-4EDE-4816-A0B4-AB826D034854}">
      <dgm:prSet custT="1"/>
      <dgm:spPr>
        <a:solidFill>
          <a:srgbClr val="FFCB62"/>
        </a:solidFill>
      </dgm:spPr>
      <dgm:t>
        <a:bodyPr/>
        <a:lstStyle/>
        <a:p>
          <a:pPr algn="l"/>
          <a:endParaRPr lang="es-CO" sz="1200">
            <a:latin typeface="+mn-lt"/>
          </a:endParaRPr>
        </a:p>
      </dgm:t>
    </dgm:pt>
    <dgm:pt modelId="{A4C7C63B-7F86-4E4F-B861-7A35A47F5C44}">
      <dgm:prSet custT="1"/>
      <dgm:spPr>
        <a:solidFill>
          <a:srgbClr val="FFCB62"/>
        </a:solidFill>
      </dgm:spPr>
      <dgm:t>
        <a:bodyPr/>
        <a:lstStyle/>
        <a:p>
          <a:pPr algn="just" rtl="0"/>
          <a:endParaRPr lang="es-ES" sz="1100">
            <a:solidFill>
              <a:schemeClr val="tx1"/>
            </a:solidFill>
            <a:latin typeface="+mn-lt"/>
          </a:endParaRPr>
        </a:p>
        <a:p>
          <a:pPr algn="just" rtl="0"/>
          <a:r>
            <a:rPr lang="es-ES" sz="1100" dirty="0">
              <a:solidFill>
                <a:schemeClr val="tx1"/>
              </a:solidFill>
              <a:latin typeface="+mn-lt"/>
            </a:rPr>
            <a:t>Si Usted resultó lesionado, Reporte como Accidente de Trabajo al área de SST. </a:t>
          </a:r>
          <a:endParaRPr lang="es-CO" sz="1100">
            <a:solidFill>
              <a:schemeClr val="tx1"/>
            </a:solidFill>
            <a:latin typeface="+mn-lt"/>
          </a:endParaRPr>
        </a:p>
      </dgm:t>
    </dgm:pt>
    <dgm:pt modelId="{443BF1AA-EBC5-4D1B-B8C4-997799F7F1A8}" type="parTrans" cxnId="{4AA623A0-72B8-4043-B853-6E12C3A56685}">
      <dgm:prSet/>
      <dgm:spPr/>
      <dgm:t>
        <a:bodyPr/>
        <a:lstStyle/>
        <a:p>
          <a:pPr algn="l"/>
          <a:endParaRPr lang="es-CO" sz="1200">
            <a:latin typeface="+mn-lt"/>
          </a:endParaRPr>
        </a:p>
      </dgm:t>
    </dgm:pt>
    <dgm:pt modelId="{DDE664E0-F97A-4B9B-8462-2EA76EF4B2E4}" type="sibTrans" cxnId="{4AA623A0-72B8-4043-B853-6E12C3A56685}">
      <dgm:prSet custT="1"/>
      <dgm:spPr>
        <a:solidFill>
          <a:srgbClr val="FFCB62"/>
        </a:solidFill>
      </dgm:spPr>
      <dgm:t>
        <a:bodyPr/>
        <a:lstStyle/>
        <a:p>
          <a:pPr algn="l"/>
          <a:endParaRPr lang="es-CO" sz="1200">
            <a:latin typeface="+mn-lt"/>
          </a:endParaRPr>
        </a:p>
      </dgm:t>
    </dgm:pt>
    <dgm:pt modelId="{409B9925-72B0-4FB2-8689-ABC6794181D2}">
      <dgm:prSet custT="1"/>
      <dgm:spPr>
        <a:solidFill>
          <a:srgbClr val="FFCB62"/>
        </a:solidFill>
      </dgm:spPr>
      <dgm:t>
        <a:bodyPr/>
        <a:lstStyle/>
        <a:p>
          <a:pPr algn="just"/>
          <a:endParaRPr lang="es-ES" sz="1100" dirty="0">
            <a:solidFill>
              <a:schemeClr val="tx1"/>
            </a:solidFill>
            <a:latin typeface="+mn-lt"/>
          </a:endParaRPr>
        </a:p>
        <a:p>
          <a:pPr algn="just"/>
          <a:r>
            <a:rPr lang="es-ES" sz="1100" dirty="0">
              <a:solidFill>
                <a:schemeClr val="tx1"/>
              </a:solidFill>
              <a:latin typeface="+mn-lt"/>
            </a:rPr>
            <a:t>Llenar el formato de notificación de siniestros con Natalia Márquez (Coordinadora parque automotor). Tiempo máximo de 3 días.</a:t>
          </a:r>
          <a:endParaRPr lang="es-CO" sz="1100" dirty="0">
            <a:solidFill>
              <a:schemeClr val="tx1"/>
            </a:solidFill>
            <a:latin typeface="+mn-lt"/>
          </a:endParaRPr>
        </a:p>
      </dgm:t>
    </dgm:pt>
    <dgm:pt modelId="{832C3A29-B77A-47DF-9219-039EE2951C5B}" type="parTrans" cxnId="{6F859BE2-52F4-4675-8172-C4241012A586}">
      <dgm:prSet/>
      <dgm:spPr/>
      <dgm:t>
        <a:bodyPr/>
        <a:lstStyle/>
        <a:p>
          <a:endParaRPr lang="es-CO" sz="1200">
            <a:latin typeface="+mn-lt"/>
          </a:endParaRPr>
        </a:p>
      </dgm:t>
    </dgm:pt>
    <dgm:pt modelId="{36E8F88A-88CA-46C8-9982-644D133C29AC}" type="sibTrans" cxnId="{6F859BE2-52F4-4675-8172-C4241012A586}">
      <dgm:prSet/>
      <dgm:spPr/>
      <dgm:t>
        <a:bodyPr/>
        <a:lstStyle/>
        <a:p>
          <a:endParaRPr lang="es-CO" sz="1200">
            <a:latin typeface="+mn-lt"/>
          </a:endParaRPr>
        </a:p>
      </dgm:t>
    </dgm:pt>
    <dgm:pt modelId="{B88A0E9F-B60E-40B2-B55A-0D662CA16438}">
      <dgm:prSet phldrT="[Texto]" custT="1"/>
      <dgm:spPr>
        <a:solidFill>
          <a:srgbClr val="FFCB62"/>
        </a:solidFill>
      </dgm:spPr>
      <dgm:t>
        <a:bodyPr/>
        <a:lstStyle/>
        <a:p>
          <a:pPr algn="just"/>
          <a:r>
            <a:rPr lang="es-ES" sz="1100" dirty="0">
              <a:solidFill>
                <a:schemeClr val="tx1"/>
              </a:solidFill>
              <a:latin typeface="+mn-lt"/>
            </a:rPr>
            <a:t>No hacer conciliaciones.</a:t>
          </a:r>
          <a:endParaRPr lang="es-CO" sz="1100" dirty="0">
            <a:solidFill>
              <a:schemeClr val="tx1"/>
            </a:solidFill>
            <a:latin typeface="+mn-lt"/>
          </a:endParaRPr>
        </a:p>
      </dgm:t>
    </dgm:pt>
    <dgm:pt modelId="{54C02CE3-5411-4EE3-BA54-B6958FBED75C}" type="parTrans" cxnId="{61EE20ED-6C0C-46DC-AD0B-65F648321075}">
      <dgm:prSet/>
      <dgm:spPr/>
      <dgm:t>
        <a:bodyPr/>
        <a:lstStyle/>
        <a:p>
          <a:endParaRPr lang="es-CO" sz="1200">
            <a:latin typeface="+mn-lt"/>
          </a:endParaRPr>
        </a:p>
      </dgm:t>
    </dgm:pt>
    <dgm:pt modelId="{5EABEE7A-0BDC-4CB6-B84A-159B97EF0981}" type="sibTrans" cxnId="{61EE20ED-6C0C-46DC-AD0B-65F648321075}">
      <dgm:prSet custT="1"/>
      <dgm:spPr>
        <a:solidFill>
          <a:srgbClr val="FFCB62"/>
        </a:solidFill>
      </dgm:spPr>
      <dgm:t>
        <a:bodyPr/>
        <a:lstStyle/>
        <a:p>
          <a:endParaRPr lang="es-CO" sz="1200">
            <a:latin typeface="+mn-lt"/>
          </a:endParaRPr>
        </a:p>
      </dgm:t>
    </dgm:pt>
    <dgm:pt modelId="{F4BB8624-9CBF-4DA8-886C-69102AB29B26}" type="pres">
      <dgm:prSet presAssocID="{EA015153-1227-4966-B7C2-087DB889B7C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6731C5A6-1771-4636-AD4C-D32438A117DD}" type="pres">
      <dgm:prSet presAssocID="{0A215A44-7DDC-41FA-96F2-EAFF28D9FA35}" presName="node" presStyleLbl="node1" presStyleIdx="0" presStyleCnt="10" custScaleX="112657" custScaleY="87609" custLinFactNeighborY="2833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46C04BB-A4C0-420E-9122-91FEF4815D1E}" type="pres">
      <dgm:prSet presAssocID="{09278A8D-6672-45F7-A502-0D8F874018F3}" presName="sibTrans" presStyleLbl="sibTrans2D1" presStyleIdx="0" presStyleCnt="9"/>
      <dgm:spPr/>
      <dgm:t>
        <a:bodyPr/>
        <a:lstStyle/>
        <a:p>
          <a:endParaRPr lang="es-CO"/>
        </a:p>
      </dgm:t>
    </dgm:pt>
    <dgm:pt modelId="{1C32BF06-4ABA-424E-AE4E-F125508943B8}" type="pres">
      <dgm:prSet presAssocID="{09278A8D-6672-45F7-A502-0D8F874018F3}" presName="connectorText" presStyleLbl="sibTrans2D1" presStyleIdx="0" presStyleCnt="9"/>
      <dgm:spPr/>
      <dgm:t>
        <a:bodyPr/>
        <a:lstStyle/>
        <a:p>
          <a:endParaRPr lang="es-CO"/>
        </a:p>
      </dgm:t>
    </dgm:pt>
    <dgm:pt modelId="{8A1B0958-C1E3-41AD-8B60-FBA4A0C430F6}" type="pres">
      <dgm:prSet presAssocID="{B88A0E9F-B60E-40B2-B55A-0D662CA16438}" presName="node" presStyleLbl="node1" presStyleIdx="1" presStyleCnt="10" custScaleX="112657" custScaleY="87609" custLinFactNeighborY="2833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BDA909E-B2F9-4E59-9A14-E1867379D577}" type="pres">
      <dgm:prSet presAssocID="{5EABEE7A-0BDC-4CB6-B84A-159B97EF0981}" presName="sibTrans" presStyleLbl="sibTrans2D1" presStyleIdx="1" presStyleCnt="9"/>
      <dgm:spPr/>
      <dgm:t>
        <a:bodyPr/>
        <a:lstStyle/>
        <a:p>
          <a:endParaRPr lang="es-CO"/>
        </a:p>
      </dgm:t>
    </dgm:pt>
    <dgm:pt modelId="{F5331604-31D7-4A86-B624-7D5409E501EB}" type="pres">
      <dgm:prSet presAssocID="{5EABEE7A-0BDC-4CB6-B84A-159B97EF0981}" presName="connectorText" presStyleLbl="sibTrans2D1" presStyleIdx="1" presStyleCnt="9"/>
      <dgm:spPr/>
      <dgm:t>
        <a:bodyPr/>
        <a:lstStyle/>
        <a:p>
          <a:endParaRPr lang="es-CO"/>
        </a:p>
      </dgm:t>
    </dgm:pt>
    <dgm:pt modelId="{CEBD669D-A77F-4C38-8108-818CFAE5D414}" type="pres">
      <dgm:prSet presAssocID="{405FF94D-331E-4412-8CF9-F43A3BC49882}" presName="node" presStyleLbl="node1" presStyleIdx="2" presStyleCnt="10" custScaleX="112657" custScaleY="87609" custLinFactNeighborX="-1133" custLinFactNeighborY="2529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5F966C5-9E40-484B-A718-E85BD708950C}" type="pres">
      <dgm:prSet presAssocID="{2CFA8620-47FE-48B7-9A48-9B34915FB605}" presName="sibTrans" presStyleLbl="sibTrans2D1" presStyleIdx="2" presStyleCnt="9"/>
      <dgm:spPr/>
      <dgm:t>
        <a:bodyPr/>
        <a:lstStyle/>
        <a:p>
          <a:endParaRPr lang="es-CO"/>
        </a:p>
      </dgm:t>
    </dgm:pt>
    <dgm:pt modelId="{F734B7C7-21D6-44BD-A1D8-7605BAEAE0C3}" type="pres">
      <dgm:prSet presAssocID="{2CFA8620-47FE-48B7-9A48-9B34915FB605}" presName="connectorText" presStyleLbl="sibTrans2D1" presStyleIdx="2" presStyleCnt="9"/>
      <dgm:spPr/>
      <dgm:t>
        <a:bodyPr/>
        <a:lstStyle/>
        <a:p>
          <a:endParaRPr lang="es-CO"/>
        </a:p>
      </dgm:t>
    </dgm:pt>
    <dgm:pt modelId="{49F2A44B-AA5A-47FF-93B2-1983E0F43CB1}" type="pres">
      <dgm:prSet presAssocID="{EC3930F3-DE81-4126-9342-C8A4C66DD72A}" presName="node" presStyleLbl="node1" presStyleIdx="3" presStyleCnt="10" custScaleX="112657" custScaleY="87609" custLinFactNeighborX="-1133" custLinFactNeighborY="2529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1B00F02-0E13-41C4-ABAA-A6C4AFD0C5AA}" type="pres">
      <dgm:prSet presAssocID="{086106A5-C894-4173-A8F9-D3767CACD9BA}" presName="sibTrans" presStyleLbl="sibTrans2D1" presStyleIdx="3" presStyleCnt="9"/>
      <dgm:spPr/>
      <dgm:t>
        <a:bodyPr/>
        <a:lstStyle/>
        <a:p>
          <a:endParaRPr lang="es-CO"/>
        </a:p>
      </dgm:t>
    </dgm:pt>
    <dgm:pt modelId="{7837A8FD-92EE-4CBE-A1E1-A5F5E6D3D604}" type="pres">
      <dgm:prSet presAssocID="{086106A5-C894-4173-A8F9-D3767CACD9BA}" presName="connectorText" presStyleLbl="sibTrans2D1" presStyleIdx="3" presStyleCnt="9"/>
      <dgm:spPr/>
      <dgm:t>
        <a:bodyPr/>
        <a:lstStyle/>
        <a:p>
          <a:endParaRPr lang="es-CO"/>
        </a:p>
      </dgm:t>
    </dgm:pt>
    <dgm:pt modelId="{5C65E175-A7C2-4D70-9DD5-E64E769C6E82}" type="pres">
      <dgm:prSet presAssocID="{CD3570C4-B03F-4D9C-A224-2F77E555DB0A}" presName="node" presStyleLbl="node1" presStyleIdx="4" presStyleCnt="10" custScaleX="112657" custScaleY="87609" custLinFactNeighborX="-1133" custLinFactNeighborY="1416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E67CAC1-BB6E-40BF-93F9-A4C24E2AB033}" type="pres">
      <dgm:prSet presAssocID="{0488E800-E6B2-4FB7-BA15-B58EFB62C43C}" presName="sibTrans" presStyleLbl="sibTrans2D1" presStyleIdx="4" presStyleCnt="9"/>
      <dgm:spPr/>
      <dgm:t>
        <a:bodyPr/>
        <a:lstStyle/>
        <a:p>
          <a:endParaRPr lang="es-CO"/>
        </a:p>
      </dgm:t>
    </dgm:pt>
    <dgm:pt modelId="{2B7F5D4A-2EF9-40B9-A1FA-86F6A39C1466}" type="pres">
      <dgm:prSet presAssocID="{0488E800-E6B2-4FB7-BA15-B58EFB62C43C}" presName="connectorText" presStyleLbl="sibTrans2D1" presStyleIdx="4" presStyleCnt="9"/>
      <dgm:spPr/>
      <dgm:t>
        <a:bodyPr/>
        <a:lstStyle/>
        <a:p>
          <a:endParaRPr lang="es-CO"/>
        </a:p>
      </dgm:t>
    </dgm:pt>
    <dgm:pt modelId="{F42E8BA8-1875-4E33-A887-B37F8630D3A8}" type="pres">
      <dgm:prSet presAssocID="{7EF65A7D-4778-471A-8B8A-43A12F111E20}" presName="node" presStyleLbl="node1" presStyleIdx="5" presStyleCnt="10" custScaleX="112657" custScaleY="87609" custLinFactNeighborX="-1133" custLinFactNeighborY="1416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6846C4D-22EA-40A2-8007-18F05F710417}" type="pres">
      <dgm:prSet presAssocID="{E77938D7-C524-42E7-ABBE-494A08FE2C2D}" presName="sibTrans" presStyleLbl="sibTrans2D1" presStyleIdx="5" presStyleCnt="9"/>
      <dgm:spPr/>
      <dgm:t>
        <a:bodyPr/>
        <a:lstStyle/>
        <a:p>
          <a:endParaRPr lang="es-CO"/>
        </a:p>
      </dgm:t>
    </dgm:pt>
    <dgm:pt modelId="{7D96BF89-CEFF-4448-AE38-7F063F1754EB}" type="pres">
      <dgm:prSet presAssocID="{E77938D7-C524-42E7-ABBE-494A08FE2C2D}" presName="connectorText" presStyleLbl="sibTrans2D1" presStyleIdx="5" presStyleCnt="9"/>
      <dgm:spPr/>
      <dgm:t>
        <a:bodyPr/>
        <a:lstStyle/>
        <a:p>
          <a:endParaRPr lang="es-CO"/>
        </a:p>
      </dgm:t>
    </dgm:pt>
    <dgm:pt modelId="{203E535C-8D0F-4241-B022-2F8B067FE5ED}" type="pres">
      <dgm:prSet presAssocID="{316165EA-A2C5-49A3-A0EB-B5DBE532CF8A}" presName="node" presStyleLbl="node1" presStyleIdx="6" presStyleCnt="10" custScaleX="112657" custScaleY="87609" custLinFactNeighborX="-1133" custLinFactNeighborY="1416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995F89E-DFC1-41C4-A82D-C399D8A61E55}" type="pres">
      <dgm:prSet presAssocID="{7F80E662-2935-497B-BB8F-EAA4E4BD1BE2}" presName="sibTrans" presStyleLbl="sibTrans2D1" presStyleIdx="6" presStyleCnt="9"/>
      <dgm:spPr/>
      <dgm:t>
        <a:bodyPr/>
        <a:lstStyle/>
        <a:p>
          <a:endParaRPr lang="es-CO"/>
        </a:p>
      </dgm:t>
    </dgm:pt>
    <dgm:pt modelId="{912D60FD-BAF6-4E64-93C0-B6E265767F00}" type="pres">
      <dgm:prSet presAssocID="{7F80E662-2935-497B-BB8F-EAA4E4BD1BE2}" presName="connectorText" presStyleLbl="sibTrans2D1" presStyleIdx="6" presStyleCnt="9"/>
      <dgm:spPr/>
      <dgm:t>
        <a:bodyPr/>
        <a:lstStyle/>
        <a:p>
          <a:endParaRPr lang="es-CO"/>
        </a:p>
      </dgm:t>
    </dgm:pt>
    <dgm:pt modelId="{9BACF2E2-10E8-40F4-852E-350683A8C706}" type="pres">
      <dgm:prSet presAssocID="{647BCCA2-F409-4CE7-B3F1-C6A799E77F06}" presName="node" presStyleLbl="node1" presStyleIdx="7" presStyleCnt="10" custScaleX="112657" custScaleY="87609" custLinFactNeighborX="-321" custLinFactNeighborY="1416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8A67905-7612-4083-BBDC-2489336F3612}" type="pres">
      <dgm:prSet presAssocID="{DADD2CB9-3DFE-44CB-85D0-D563240A9FBD}" presName="sibTrans" presStyleLbl="sibTrans2D1" presStyleIdx="7" presStyleCnt="9"/>
      <dgm:spPr/>
      <dgm:t>
        <a:bodyPr/>
        <a:lstStyle/>
        <a:p>
          <a:endParaRPr lang="es-CO"/>
        </a:p>
      </dgm:t>
    </dgm:pt>
    <dgm:pt modelId="{5321A5FB-FE7C-4EAE-A32D-FDF21452B96A}" type="pres">
      <dgm:prSet presAssocID="{DADD2CB9-3DFE-44CB-85D0-D563240A9FBD}" presName="connectorText" presStyleLbl="sibTrans2D1" presStyleIdx="7" presStyleCnt="9"/>
      <dgm:spPr/>
      <dgm:t>
        <a:bodyPr/>
        <a:lstStyle/>
        <a:p>
          <a:endParaRPr lang="es-CO"/>
        </a:p>
      </dgm:t>
    </dgm:pt>
    <dgm:pt modelId="{0326872F-90AB-4796-8D3D-3A9A9CD599B2}" type="pres">
      <dgm:prSet presAssocID="{A4C7C63B-7F86-4E4F-B861-7A35A47F5C44}" presName="node" presStyleLbl="node1" presStyleIdx="8" presStyleCnt="10" custScaleX="112657" custScaleY="87609" custLinFactNeighborX="-321" custLinFactNeighborY="268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288F4B5-6D1C-46AD-82EF-F8A26DF1CB2C}" type="pres">
      <dgm:prSet presAssocID="{DDE664E0-F97A-4B9B-8462-2EA76EF4B2E4}" presName="sibTrans" presStyleLbl="sibTrans2D1" presStyleIdx="8" presStyleCnt="9"/>
      <dgm:spPr/>
      <dgm:t>
        <a:bodyPr/>
        <a:lstStyle/>
        <a:p>
          <a:endParaRPr lang="es-CO"/>
        </a:p>
      </dgm:t>
    </dgm:pt>
    <dgm:pt modelId="{032B1F87-952E-469F-8634-48194C3C7E17}" type="pres">
      <dgm:prSet presAssocID="{DDE664E0-F97A-4B9B-8462-2EA76EF4B2E4}" presName="connectorText" presStyleLbl="sibTrans2D1" presStyleIdx="8" presStyleCnt="9"/>
      <dgm:spPr/>
      <dgm:t>
        <a:bodyPr/>
        <a:lstStyle/>
        <a:p>
          <a:endParaRPr lang="es-CO"/>
        </a:p>
      </dgm:t>
    </dgm:pt>
    <dgm:pt modelId="{CCF0E9DC-6675-46D4-9A3C-F51195DDCB03}" type="pres">
      <dgm:prSet presAssocID="{409B9925-72B0-4FB2-8689-ABC6794181D2}" presName="node" presStyleLbl="node1" presStyleIdx="9" presStyleCnt="10" custScaleX="112657" custScaleY="87609" custLinFactNeighborX="-1133" custLinFactNeighborY="268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61EE20ED-6C0C-46DC-AD0B-65F648321075}" srcId="{EA015153-1227-4966-B7C2-087DB889B7C6}" destId="{B88A0E9F-B60E-40B2-B55A-0D662CA16438}" srcOrd="1" destOrd="0" parTransId="{54C02CE3-5411-4EE3-BA54-B6958FBED75C}" sibTransId="{5EABEE7A-0BDC-4CB6-B84A-159B97EF0981}"/>
    <dgm:cxn modelId="{FDC162CA-8429-4AB5-A4D1-FB3C83DFC5BB}" srcId="{EA015153-1227-4966-B7C2-087DB889B7C6}" destId="{0A215A44-7DDC-41FA-96F2-EAFF28D9FA35}" srcOrd="0" destOrd="0" parTransId="{F44747C2-8FA0-4264-8201-F46513531C2F}" sibTransId="{09278A8D-6672-45F7-A502-0D8F874018F3}"/>
    <dgm:cxn modelId="{52F42ECC-EBF7-4C71-B0F7-C8D351B74259}" type="presOf" srcId="{E77938D7-C524-42E7-ABBE-494A08FE2C2D}" destId="{7D96BF89-CEFF-4448-AE38-7F063F1754EB}" srcOrd="1" destOrd="0" presId="urn:microsoft.com/office/officeart/2005/8/layout/process5"/>
    <dgm:cxn modelId="{16657C7B-D957-4864-8514-5C701CC5E215}" type="presOf" srcId="{E77938D7-C524-42E7-ABBE-494A08FE2C2D}" destId="{F6846C4D-22EA-40A2-8007-18F05F710417}" srcOrd="0" destOrd="0" presId="urn:microsoft.com/office/officeart/2005/8/layout/process5"/>
    <dgm:cxn modelId="{FA99FA8D-017F-4E76-9F31-5D51DA60D8A0}" type="presOf" srcId="{0A215A44-7DDC-41FA-96F2-EAFF28D9FA35}" destId="{6731C5A6-1771-4636-AD4C-D32438A117DD}" srcOrd="0" destOrd="0" presId="urn:microsoft.com/office/officeart/2005/8/layout/process5"/>
    <dgm:cxn modelId="{E797F192-3AA3-48E6-8B0D-94ED33F56B00}" srcId="{EA015153-1227-4966-B7C2-087DB889B7C6}" destId="{EC3930F3-DE81-4126-9342-C8A4C66DD72A}" srcOrd="3" destOrd="0" parTransId="{79D72CB6-4A32-4F9C-8BD0-2B3D5E9045AC}" sibTransId="{086106A5-C894-4173-A8F9-D3767CACD9BA}"/>
    <dgm:cxn modelId="{2869FFFD-887B-43C8-B9B8-2329495FB3A4}" type="presOf" srcId="{316165EA-A2C5-49A3-A0EB-B5DBE532CF8A}" destId="{203E535C-8D0F-4241-B022-2F8B067FE5ED}" srcOrd="0" destOrd="0" presId="urn:microsoft.com/office/officeart/2005/8/layout/process5"/>
    <dgm:cxn modelId="{A95A2849-E61C-4EDC-B753-7E402A71DC6C}" type="presOf" srcId="{647BCCA2-F409-4CE7-B3F1-C6A799E77F06}" destId="{9BACF2E2-10E8-40F4-852E-350683A8C706}" srcOrd="0" destOrd="0" presId="urn:microsoft.com/office/officeart/2005/8/layout/process5"/>
    <dgm:cxn modelId="{2F9C26DE-DE80-4B5A-A575-CFE57C039C1F}" type="presOf" srcId="{EA015153-1227-4966-B7C2-087DB889B7C6}" destId="{F4BB8624-9CBF-4DA8-886C-69102AB29B26}" srcOrd="0" destOrd="0" presId="urn:microsoft.com/office/officeart/2005/8/layout/process5"/>
    <dgm:cxn modelId="{73069E5A-F33F-498B-9B5E-53353BC6A36C}" type="presOf" srcId="{DDE664E0-F97A-4B9B-8462-2EA76EF4B2E4}" destId="{2288F4B5-6D1C-46AD-82EF-F8A26DF1CB2C}" srcOrd="0" destOrd="0" presId="urn:microsoft.com/office/officeart/2005/8/layout/process5"/>
    <dgm:cxn modelId="{52C18AAF-A255-4C29-8C30-FE87A7CBF048}" type="presOf" srcId="{7F80E662-2935-497B-BB8F-EAA4E4BD1BE2}" destId="{0995F89E-DFC1-41C4-A82D-C399D8A61E55}" srcOrd="0" destOrd="0" presId="urn:microsoft.com/office/officeart/2005/8/layout/process5"/>
    <dgm:cxn modelId="{85F633E9-DC69-45C8-8646-3BB2EC8716E4}" type="presOf" srcId="{086106A5-C894-4173-A8F9-D3767CACD9BA}" destId="{7837A8FD-92EE-4CBE-A1E1-A5F5E6D3D604}" srcOrd="1" destOrd="0" presId="urn:microsoft.com/office/officeart/2005/8/layout/process5"/>
    <dgm:cxn modelId="{EBBBA51F-9BAD-4AAB-A22F-DFA2B6FB0029}" type="presOf" srcId="{A4C7C63B-7F86-4E4F-B861-7A35A47F5C44}" destId="{0326872F-90AB-4796-8D3D-3A9A9CD599B2}" srcOrd="0" destOrd="0" presId="urn:microsoft.com/office/officeart/2005/8/layout/process5"/>
    <dgm:cxn modelId="{9B11E4C9-E5AC-4BF4-8AD1-B6CC114C2596}" type="presOf" srcId="{405FF94D-331E-4412-8CF9-F43A3BC49882}" destId="{CEBD669D-A77F-4C38-8108-818CFAE5D414}" srcOrd="0" destOrd="0" presId="urn:microsoft.com/office/officeart/2005/8/layout/process5"/>
    <dgm:cxn modelId="{059B5C88-6F14-4575-A16F-07F3CB6FD048}" type="presOf" srcId="{2CFA8620-47FE-48B7-9A48-9B34915FB605}" destId="{B5F966C5-9E40-484B-A718-E85BD708950C}" srcOrd="0" destOrd="0" presId="urn:microsoft.com/office/officeart/2005/8/layout/process5"/>
    <dgm:cxn modelId="{F8D9037D-B8A4-4D14-8FBF-6003A10E3DEC}" type="presOf" srcId="{7EF65A7D-4778-471A-8B8A-43A12F111E20}" destId="{F42E8BA8-1875-4E33-A887-B37F8630D3A8}" srcOrd="0" destOrd="0" presId="urn:microsoft.com/office/officeart/2005/8/layout/process5"/>
    <dgm:cxn modelId="{6F859BE2-52F4-4675-8172-C4241012A586}" srcId="{EA015153-1227-4966-B7C2-087DB889B7C6}" destId="{409B9925-72B0-4FB2-8689-ABC6794181D2}" srcOrd="9" destOrd="0" parTransId="{832C3A29-B77A-47DF-9219-039EE2951C5B}" sibTransId="{36E8F88A-88CA-46C8-9982-644D133C29AC}"/>
    <dgm:cxn modelId="{22A17D4D-F488-4AF1-81D1-7695314F242A}" type="presOf" srcId="{5EABEE7A-0BDC-4CB6-B84A-159B97EF0981}" destId="{FBDA909E-B2F9-4E59-9A14-E1867379D577}" srcOrd="0" destOrd="0" presId="urn:microsoft.com/office/officeart/2005/8/layout/process5"/>
    <dgm:cxn modelId="{B68F6DBB-291B-4410-8CCF-4E9B9524781E}" type="presOf" srcId="{09278A8D-6672-45F7-A502-0D8F874018F3}" destId="{F46C04BB-A4C0-420E-9122-91FEF4815D1E}" srcOrd="0" destOrd="0" presId="urn:microsoft.com/office/officeart/2005/8/layout/process5"/>
    <dgm:cxn modelId="{009EAC26-FCAC-4108-BB1B-0491813F6EB9}" type="presOf" srcId="{EC3930F3-DE81-4126-9342-C8A4C66DD72A}" destId="{49F2A44B-AA5A-47FF-93B2-1983E0F43CB1}" srcOrd="0" destOrd="0" presId="urn:microsoft.com/office/officeart/2005/8/layout/process5"/>
    <dgm:cxn modelId="{390F87F6-4D9D-4513-A12F-A7840C4E5301}" type="presOf" srcId="{DADD2CB9-3DFE-44CB-85D0-D563240A9FBD}" destId="{88A67905-7612-4083-BBDC-2489336F3612}" srcOrd="0" destOrd="0" presId="urn:microsoft.com/office/officeart/2005/8/layout/process5"/>
    <dgm:cxn modelId="{8DA1A4DE-3049-49C0-8620-A902CD1D65E9}" type="presOf" srcId="{5EABEE7A-0BDC-4CB6-B84A-159B97EF0981}" destId="{F5331604-31D7-4A86-B624-7D5409E501EB}" srcOrd="1" destOrd="0" presId="urn:microsoft.com/office/officeart/2005/8/layout/process5"/>
    <dgm:cxn modelId="{4E7960AF-A51A-4C25-BA26-6D19B07DD607}" type="presOf" srcId="{DDE664E0-F97A-4B9B-8462-2EA76EF4B2E4}" destId="{032B1F87-952E-469F-8634-48194C3C7E17}" srcOrd="1" destOrd="0" presId="urn:microsoft.com/office/officeart/2005/8/layout/process5"/>
    <dgm:cxn modelId="{0643A88D-AF22-4308-8A39-94F74736A8E2}" type="presOf" srcId="{2CFA8620-47FE-48B7-9A48-9B34915FB605}" destId="{F734B7C7-21D6-44BD-A1D8-7605BAEAE0C3}" srcOrd="1" destOrd="0" presId="urn:microsoft.com/office/officeart/2005/8/layout/process5"/>
    <dgm:cxn modelId="{9F572D33-A8D0-440B-BBA3-8E71017E5E28}" type="presOf" srcId="{0488E800-E6B2-4FB7-BA15-B58EFB62C43C}" destId="{4E67CAC1-BB6E-40BF-93F9-A4C24E2AB033}" srcOrd="0" destOrd="0" presId="urn:microsoft.com/office/officeart/2005/8/layout/process5"/>
    <dgm:cxn modelId="{7DA59177-D277-48BD-9DC6-A43F4E7245EC}" type="presOf" srcId="{CD3570C4-B03F-4D9C-A224-2F77E555DB0A}" destId="{5C65E175-A7C2-4D70-9DD5-E64E769C6E82}" srcOrd="0" destOrd="0" presId="urn:microsoft.com/office/officeart/2005/8/layout/process5"/>
    <dgm:cxn modelId="{AB6CC23B-AE77-4EEE-9F9E-985970E99DF7}" type="presOf" srcId="{7F80E662-2935-497B-BB8F-EAA4E4BD1BE2}" destId="{912D60FD-BAF6-4E64-93C0-B6E265767F00}" srcOrd="1" destOrd="0" presId="urn:microsoft.com/office/officeart/2005/8/layout/process5"/>
    <dgm:cxn modelId="{258F1077-0A3E-4EAC-992E-F9E3BE87A1D7}" type="presOf" srcId="{DADD2CB9-3DFE-44CB-85D0-D563240A9FBD}" destId="{5321A5FB-FE7C-4EAE-A32D-FDF21452B96A}" srcOrd="1" destOrd="0" presId="urn:microsoft.com/office/officeart/2005/8/layout/process5"/>
    <dgm:cxn modelId="{D495482C-9284-4267-A40C-B94191CBAB1D}" srcId="{EA015153-1227-4966-B7C2-087DB889B7C6}" destId="{7EF65A7D-4778-471A-8B8A-43A12F111E20}" srcOrd="5" destOrd="0" parTransId="{81F66566-CC2F-4825-8765-05EB176CAE2E}" sibTransId="{E77938D7-C524-42E7-ABBE-494A08FE2C2D}"/>
    <dgm:cxn modelId="{B5E0E57C-4EDE-4816-A0B4-AB826D034854}" srcId="{EA015153-1227-4966-B7C2-087DB889B7C6}" destId="{647BCCA2-F409-4CE7-B3F1-C6A799E77F06}" srcOrd="7" destOrd="0" parTransId="{83E1EC81-2DDA-4A13-AEC8-555FB9F54B7D}" sibTransId="{DADD2CB9-3DFE-44CB-85D0-D563240A9FBD}"/>
    <dgm:cxn modelId="{1557B5A6-7D33-4BCB-B1B7-5E76CA83FB75}" type="presOf" srcId="{B88A0E9F-B60E-40B2-B55A-0D662CA16438}" destId="{8A1B0958-C1E3-41AD-8B60-FBA4A0C430F6}" srcOrd="0" destOrd="0" presId="urn:microsoft.com/office/officeart/2005/8/layout/process5"/>
    <dgm:cxn modelId="{8DE949B7-A449-4E30-9DE3-1C572E5DEEAB}" srcId="{EA015153-1227-4966-B7C2-087DB889B7C6}" destId="{CD3570C4-B03F-4D9C-A224-2F77E555DB0A}" srcOrd="4" destOrd="0" parTransId="{8EF61C3B-CD35-4D4D-AFE9-014A92CC5584}" sibTransId="{0488E800-E6B2-4FB7-BA15-B58EFB62C43C}"/>
    <dgm:cxn modelId="{417C75BA-DCFA-4101-BF4F-53CBBAD14F1A}" type="presOf" srcId="{09278A8D-6672-45F7-A502-0D8F874018F3}" destId="{1C32BF06-4ABA-424E-AE4E-F125508943B8}" srcOrd="1" destOrd="0" presId="urn:microsoft.com/office/officeart/2005/8/layout/process5"/>
    <dgm:cxn modelId="{7EEB162E-D84B-4ECB-91E1-29D2B8E5A54C}" type="presOf" srcId="{409B9925-72B0-4FB2-8689-ABC6794181D2}" destId="{CCF0E9DC-6675-46D4-9A3C-F51195DDCB03}" srcOrd="0" destOrd="0" presId="urn:microsoft.com/office/officeart/2005/8/layout/process5"/>
    <dgm:cxn modelId="{1938B213-FC1D-4953-BDF0-B99B24E13309}" srcId="{EA015153-1227-4966-B7C2-087DB889B7C6}" destId="{316165EA-A2C5-49A3-A0EB-B5DBE532CF8A}" srcOrd="6" destOrd="0" parTransId="{DEE4B2E9-83BF-4730-80A5-1024C8253F64}" sibTransId="{7F80E662-2935-497B-BB8F-EAA4E4BD1BE2}"/>
    <dgm:cxn modelId="{BD8855A1-AB71-49CB-AC18-4115E2E117D1}" srcId="{EA015153-1227-4966-B7C2-087DB889B7C6}" destId="{405FF94D-331E-4412-8CF9-F43A3BC49882}" srcOrd="2" destOrd="0" parTransId="{E6160715-37D2-4D8B-A602-C7D5C9B7B68B}" sibTransId="{2CFA8620-47FE-48B7-9A48-9B34915FB605}"/>
    <dgm:cxn modelId="{4AA623A0-72B8-4043-B853-6E12C3A56685}" srcId="{EA015153-1227-4966-B7C2-087DB889B7C6}" destId="{A4C7C63B-7F86-4E4F-B861-7A35A47F5C44}" srcOrd="8" destOrd="0" parTransId="{443BF1AA-EBC5-4D1B-B8C4-997799F7F1A8}" sibTransId="{DDE664E0-F97A-4B9B-8462-2EA76EF4B2E4}"/>
    <dgm:cxn modelId="{0959FE47-FDF1-467A-BF4B-6CB3270C0403}" type="presOf" srcId="{0488E800-E6B2-4FB7-BA15-B58EFB62C43C}" destId="{2B7F5D4A-2EF9-40B9-A1FA-86F6A39C1466}" srcOrd="1" destOrd="0" presId="urn:microsoft.com/office/officeart/2005/8/layout/process5"/>
    <dgm:cxn modelId="{AE7371FB-32C3-4012-B774-37CDA9E9E616}" type="presOf" srcId="{086106A5-C894-4173-A8F9-D3767CACD9BA}" destId="{71B00F02-0E13-41C4-ABAA-A6C4AFD0C5AA}" srcOrd="0" destOrd="0" presId="urn:microsoft.com/office/officeart/2005/8/layout/process5"/>
    <dgm:cxn modelId="{99073CE7-E034-4781-8CC2-99C704DA552E}" type="presParOf" srcId="{F4BB8624-9CBF-4DA8-886C-69102AB29B26}" destId="{6731C5A6-1771-4636-AD4C-D32438A117DD}" srcOrd="0" destOrd="0" presId="urn:microsoft.com/office/officeart/2005/8/layout/process5"/>
    <dgm:cxn modelId="{711D2CF4-88DC-4CB9-B90F-F9F1FEB45CA9}" type="presParOf" srcId="{F4BB8624-9CBF-4DA8-886C-69102AB29B26}" destId="{F46C04BB-A4C0-420E-9122-91FEF4815D1E}" srcOrd="1" destOrd="0" presId="urn:microsoft.com/office/officeart/2005/8/layout/process5"/>
    <dgm:cxn modelId="{B63427D8-70F5-4A49-A502-61B8602AEFDE}" type="presParOf" srcId="{F46C04BB-A4C0-420E-9122-91FEF4815D1E}" destId="{1C32BF06-4ABA-424E-AE4E-F125508943B8}" srcOrd="0" destOrd="0" presId="urn:microsoft.com/office/officeart/2005/8/layout/process5"/>
    <dgm:cxn modelId="{5837F984-E8E4-45E0-B72A-D39223FB67D3}" type="presParOf" srcId="{F4BB8624-9CBF-4DA8-886C-69102AB29B26}" destId="{8A1B0958-C1E3-41AD-8B60-FBA4A0C430F6}" srcOrd="2" destOrd="0" presId="urn:microsoft.com/office/officeart/2005/8/layout/process5"/>
    <dgm:cxn modelId="{C25ABDFE-A15E-43EF-B615-CF3ED70E1214}" type="presParOf" srcId="{F4BB8624-9CBF-4DA8-886C-69102AB29B26}" destId="{FBDA909E-B2F9-4E59-9A14-E1867379D577}" srcOrd="3" destOrd="0" presId="urn:microsoft.com/office/officeart/2005/8/layout/process5"/>
    <dgm:cxn modelId="{77BABAA0-816D-48CD-A925-101F5BCCFF67}" type="presParOf" srcId="{FBDA909E-B2F9-4E59-9A14-E1867379D577}" destId="{F5331604-31D7-4A86-B624-7D5409E501EB}" srcOrd="0" destOrd="0" presId="urn:microsoft.com/office/officeart/2005/8/layout/process5"/>
    <dgm:cxn modelId="{CD979101-08E2-4886-A85A-9142FB9E1FB0}" type="presParOf" srcId="{F4BB8624-9CBF-4DA8-886C-69102AB29B26}" destId="{CEBD669D-A77F-4C38-8108-818CFAE5D414}" srcOrd="4" destOrd="0" presId="urn:microsoft.com/office/officeart/2005/8/layout/process5"/>
    <dgm:cxn modelId="{880FCC43-96DC-4734-BABD-35B9F22EA9AA}" type="presParOf" srcId="{F4BB8624-9CBF-4DA8-886C-69102AB29B26}" destId="{B5F966C5-9E40-484B-A718-E85BD708950C}" srcOrd="5" destOrd="0" presId="urn:microsoft.com/office/officeart/2005/8/layout/process5"/>
    <dgm:cxn modelId="{0281F1AD-CEED-4458-9ED7-3F67A472A9C0}" type="presParOf" srcId="{B5F966C5-9E40-484B-A718-E85BD708950C}" destId="{F734B7C7-21D6-44BD-A1D8-7605BAEAE0C3}" srcOrd="0" destOrd="0" presId="urn:microsoft.com/office/officeart/2005/8/layout/process5"/>
    <dgm:cxn modelId="{A5B19610-7A4B-44EE-9D90-741D10D9B34C}" type="presParOf" srcId="{F4BB8624-9CBF-4DA8-886C-69102AB29B26}" destId="{49F2A44B-AA5A-47FF-93B2-1983E0F43CB1}" srcOrd="6" destOrd="0" presId="urn:microsoft.com/office/officeart/2005/8/layout/process5"/>
    <dgm:cxn modelId="{BCA691E4-A33B-4689-BB7E-0C03B99D8048}" type="presParOf" srcId="{F4BB8624-9CBF-4DA8-886C-69102AB29B26}" destId="{71B00F02-0E13-41C4-ABAA-A6C4AFD0C5AA}" srcOrd="7" destOrd="0" presId="urn:microsoft.com/office/officeart/2005/8/layout/process5"/>
    <dgm:cxn modelId="{CA0EEA10-1BB7-4F4C-85C5-03FFD75E1725}" type="presParOf" srcId="{71B00F02-0E13-41C4-ABAA-A6C4AFD0C5AA}" destId="{7837A8FD-92EE-4CBE-A1E1-A5F5E6D3D604}" srcOrd="0" destOrd="0" presId="urn:microsoft.com/office/officeart/2005/8/layout/process5"/>
    <dgm:cxn modelId="{5A09057A-1967-44FB-AA3A-B3DE9B5D9381}" type="presParOf" srcId="{F4BB8624-9CBF-4DA8-886C-69102AB29B26}" destId="{5C65E175-A7C2-4D70-9DD5-E64E769C6E82}" srcOrd="8" destOrd="0" presId="urn:microsoft.com/office/officeart/2005/8/layout/process5"/>
    <dgm:cxn modelId="{760E3065-B041-463A-B773-4679E17B83CB}" type="presParOf" srcId="{F4BB8624-9CBF-4DA8-886C-69102AB29B26}" destId="{4E67CAC1-BB6E-40BF-93F9-A4C24E2AB033}" srcOrd="9" destOrd="0" presId="urn:microsoft.com/office/officeart/2005/8/layout/process5"/>
    <dgm:cxn modelId="{7ECCAE9A-3A89-466A-9D62-BADD81BD4B66}" type="presParOf" srcId="{4E67CAC1-BB6E-40BF-93F9-A4C24E2AB033}" destId="{2B7F5D4A-2EF9-40B9-A1FA-86F6A39C1466}" srcOrd="0" destOrd="0" presId="urn:microsoft.com/office/officeart/2005/8/layout/process5"/>
    <dgm:cxn modelId="{04ED3DC5-BCAE-484F-929A-DB3E6AFF7B13}" type="presParOf" srcId="{F4BB8624-9CBF-4DA8-886C-69102AB29B26}" destId="{F42E8BA8-1875-4E33-A887-B37F8630D3A8}" srcOrd="10" destOrd="0" presId="urn:microsoft.com/office/officeart/2005/8/layout/process5"/>
    <dgm:cxn modelId="{762A8C35-5EEB-4C5C-8E24-3A3A4BD51A4A}" type="presParOf" srcId="{F4BB8624-9CBF-4DA8-886C-69102AB29B26}" destId="{F6846C4D-22EA-40A2-8007-18F05F710417}" srcOrd="11" destOrd="0" presId="urn:microsoft.com/office/officeart/2005/8/layout/process5"/>
    <dgm:cxn modelId="{AF6B6605-9031-44A3-BCDC-F42D4940DBE1}" type="presParOf" srcId="{F6846C4D-22EA-40A2-8007-18F05F710417}" destId="{7D96BF89-CEFF-4448-AE38-7F063F1754EB}" srcOrd="0" destOrd="0" presId="urn:microsoft.com/office/officeart/2005/8/layout/process5"/>
    <dgm:cxn modelId="{3CDEDE24-FD82-4F9F-ACC7-2FED8668910C}" type="presParOf" srcId="{F4BB8624-9CBF-4DA8-886C-69102AB29B26}" destId="{203E535C-8D0F-4241-B022-2F8B067FE5ED}" srcOrd="12" destOrd="0" presId="urn:microsoft.com/office/officeart/2005/8/layout/process5"/>
    <dgm:cxn modelId="{2EB970CD-1E4E-48E5-BC56-19262A646B71}" type="presParOf" srcId="{F4BB8624-9CBF-4DA8-886C-69102AB29B26}" destId="{0995F89E-DFC1-41C4-A82D-C399D8A61E55}" srcOrd="13" destOrd="0" presId="urn:microsoft.com/office/officeart/2005/8/layout/process5"/>
    <dgm:cxn modelId="{02543C85-A4B5-41C0-8F1C-5F7DFD5ECFBC}" type="presParOf" srcId="{0995F89E-DFC1-41C4-A82D-C399D8A61E55}" destId="{912D60FD-BAF6-4E64-93C0-B6E265767F00}" srcOrd="0" destOrd="0" presId="urn:microsoft.com/office/officeart/2005/8/layout/process5"/>
    <dgm:cxn modelId="{BA272003-F23F-40C1-A8F5-73A426E9C46D}" type="presParOf" srcId="{F4BB8624-9CBF-4DA8-886C-69102AB29B26}" destId="{9BACF2E2-10E8-40F4-852E-350683A8C706}" srcOrd="14" destOrd="0" presId="urn:microsoft.com/office/officeart/2005/8/layout/process5"/>
    <dgm:cxn modelId="{989A6278-069B-42D2-9DE9-35BB27577053}" type="presParOf" srcId="{F4BB8624-9CBF-4DA8-886C-69102AB29B26}" destId="{88A67905-7612-4083-BBDC-2489336F3612}" srcOrd="15" destOrd="0" presId="urn:microsoft.com/office/officeart/2005/8/layout/process5"/>
    <dgm:cxn modelId="{B32EA55F-51BA-4495-B34F-313FFE96F56F}" type="presParOf" srcId="{88A67905-7612-4083-BBDC-2489336F3612}" destId="{5321A5FB-FE7C-4EAE-A32D-FDF21452B96A}" srcOrd="0" destOrd="0" presId="urn:microsoft.com/office/officeart/2005/8/layout/process5"/>
    <dgm:cxn modelId="{AC014CA4-55C1-4A25-8129-C3401F8F78EF}" type="presParOf" srcId="{F4BB8624-9CBF-4DA8-886C-69102AB29B26}" destId="{0326872F-90AB-4796-8D3D-3A9A9CD599B2}" srcOrd="16" destOrd="0" presId="urn:microsoft.com/office/officeart/2005/8/layout/process5"/>
    <dgm:cxn modelId="{8DC07B79-BCC1-41BE-8A29-7B7AA0A11C8A}" type="presParOf" srcId="{F4BB8624-9CBF-4DA8-886C-69102AB29B26}" destId="{2288F4B5-6D1C-46AD-82EF-F8A26DF1CB2C}" srcOrd="17" destOrd="0" presId="urn:microsoft.com/office/officeart/2005/8/layout/process5"/>
    <dgm:cxn modelId="{C2EE008F-5415-46E4-8637-DBD09BB2F1C7}" type="presParOf" srcId="{2288F4B5-6D1C-46AD-82EF-F8A26DF1CB2C}" destId="{032B1F87-952E-469F-8634-48194C3C7E17}" srcOrd="0" destOrd="0" presId="urn:microsoft.com/office/officeart/2005/8/layout/process5"/>
    <dgm:cxn modelId="{38720E9D-2884-4CE8-8290-BBD3D5261D0E}" type="presParOf" srcId="{F4BB8624-9CBF-4DA8-886C-69102AB29B26}" destId="{CCF0E9DC-6675-46D4-9A3C-F51195DDCB03}" srcOrd="18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1D5ED9-835F-4AC7-A081-322C48619F1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8A07615B-578F-4B00-A578-F161956D1234}">
      <dgm:prSet phldrT="[Texto]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solidFill>
            <a:schemeClr val="accent4"/>
          </a:solidFill>
        </a:ln>
      </dgm:spPr>
      <dgm:t>
        <a:bodyPr/>
        <a:lstStyle/>
        <a:p>
          <a:pPr algn="ctr"/>
          <a:r>
            <a:rPr lang="es-ES" b="1" dirty="0">
              <a:latin typeface="Montserrat" pitchFamily="2" charset="77"/>
            </a:rPr>
            <a:t>REPORTE DE ACCIDENTES DE TRÁNSITO</a:t>
          </a:r>
          <a:endParaRPr lang="es-CO" b="1" dirty="0">
            <a:latin typeface="Montserrat" pitchFamily="2" charset="77"/>
          </a:endParaRPr>
        </a:p>
      </dgm:t>
    </dgm:pt>
    <dgm:pt modelId="{E5F31118-1FEE-464E-9448-29EF225B1F0B}" type="parTrans" cxnId="{8F67B6D0-2148-45A2-8480-BF34F13DB076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AED50E3D-9B5D-472F-B3CA-70C5B792EB25}" type="sibTrans" cxnId="{8F67B6D0-2148-45A2-8480-BF34F13DB076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B23BED1B-BE0E-42DD-B349-1BBA7CDCF0B1}">
      <dgm:prSet phldrT="[Texto]"/>
      <dgm:spPr>
        <a:solidFill>
          <a:schemeClr val="accent2">
            <a:lumMod val="20000"/>
            <a:lumOff val="80000"/>
            <a:alpha val="89804"/>
          </a:schemeClr>
        </a:solidFill>
        <a:ln>
          <a:solidFill>
            <a:srgbClr val="F87310">
              <a:alpha val="90000"/>
            </a:srgbClr>
          </a:solidFill>
        </a:ln>
      </dgm:spPr>
      <dgm:t>
        <a:bodyPr/>
        <a:lstStyle/>
        <a:p>
          <a:pPr algn="just"/>
          <a:r>
            <a:rPr lang="es-ES" dirty="0">
              <a:latin typeface="+mn-lt"/>
            </a:rPr>
            <a:t>Doctor Luis Hernando Barrera - Director Jurídico</a:t>
          </a:r>
          <a:endParaRPr lang="es-CO" dirty="0">
            <a:latin typeface="+mn-lt"/>
          </a:endParaRPr>
        </a:p>
      </dgm:t>
    </dgm:pt>
    <dgm:pt modelId="{F991D5EE-BDA8-4C8C-B33D-460927CFB794}" type="parTrans" cxnId="{32CAC869-52FC-4714-B627-86A16DFE7900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E32DB839-3A3D-4AB5-961E-7C9AC87F4281}" type="sibTrans" cxnId="{32CAC869-52FC-4714-B627-86A16DFE7900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1693470A-79B3-429D-A574-3288574C3A35}">
      <dgm:prSet phldrT="[Texto]"/>
      <dgm:spPr>
        <a:solidFill>
          <a:schemeClr val="accent2">
            <a:lumMod val="20000"/>
            <a:lumOff val="80000"/>
            <a:alpha val="89804"/>
          </a:schemeClr>
        </a:solidFill>
        <a:ln>
          <a:solidFill>
            <a:srgbClr val="F87310">
              <a:alpha val="90000"/>
            </a:srgbClr>
          </a:solidFill>
        </a:ln>
      </dgm:spPr>
      <dgm:t>
        <a:bodyPr/>
        <a:lstStyle/>
        <a:p>
          <a:pPr algn="just"/>
          <a:r>
            <a:rPr lang="es-ES">
              <a:latin typeface="+mn-lt"/>
            </a:rPr>
            <a:t>Teléfono: 313 613 0979</a:t>
          </a:r>
          <a:endParaRPr lang="es-CO">
            <a:latin typeface="+mn-lt"/>
          </a:endParaRPr>
        </a:p>
      </dgm:t>
    </dgm:pt>
    <dgm:pt modelId="{70A4E0BE-D1C3-4DC6-95D1-F682FEE5987C}" type="parTrans" cxnId="{BA7C12A0-625B-46C3-B5DA-EAC673BA8822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189F76AC-F46B-4C55-8635-D92B981D43D6}" type="sibTrans" cxnId="{BA7C12A0-625B-46C3-B5DA-EAC673BA8822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47A5C376-0553-4140-AAD6-765952B9BB37}">
      <dgm:prSet phldrT="[Texto]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solidFill>
            <a:schemeClr val="accent4"/>
          </a:solidFill>
        </a:ln>
      </dgm:spPr>
      <dgm:t>
        <a:bodyPr/>
        <a:lstStyle/>
        <a:p>
          <a:pPr algn="ctr"/>
          <a:r>
            <a:rPr lang="es-ES" b="1" dirty="0">
              <a:latin typeface="Montserrat" pitchFamily="2" charset="77"/>
            </a:rPr>
            <a:t>REPORTE DE INCIDENTES, ACCIDENTES DE TRABAJO Y ENFERMEDADES LABORALES SEDE MEDELLÍN</a:t>
          </a:r>
          <a:endParaRPr lang="es-CO" b="1" dirty="0">
            <a:latin typeface="Montserrat" pitchFamily="2" charset="77"/>
          </a:endParaRPr>
        </a:p>
      </dgm:t>
    </dgm:pt>
    <dgm:pt modelId="{83C4B54E-10F6-4D8A-A4E8-1C62DE70BD3C}" type="parTrans" cxnId="{3953554A-FE6B-429D-B0DD-DF15D331954B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0ECDF1DD-D22B-4A81-9B46-2A47B9E1157D}" type="sibTrans" cxnId="{3953554A-FE6B-429D-B0DD-DF15D331954B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F38BFF30-E0F8-4AAD-A6EE-D768908878C4}">
      <dgm:prSet phldrT="[Texto]"/>
      <dgm:spPr>
        <a:solidFill>
          <a:schemeClr val="accent2">
            <a:lumMod val="20000"/>
            <a:lumOff val="80000"/>
            <a:alpha val="89804"/>
          </a:schemeClr>
        </a:solidFill>
        <a:ln>
          <a:solidFill>
            <a:srgbClr val="F87310">
              <a:alpha val="90000"/>
            </a:srgbClr>
          </a:solidFill>
        </a:ln>
      </dgm:spPr>
      <dgm:t>
        <a:bodyPr/>
        <a:lstStyle/>
        <a:p>
          <a:pPr algn="just"/>
          <a:r>
            <a:rPr lang="es-ES" dirty="0">
              <a:latin typeface="+mn-lt"/>
            </a:rPr>
            <a:t>Paulina Piedrahita Coordinadora SST</a:t>
          </a:r>
          <a:endParaRPr lang="es-CO" dirty="0">
            <a:latin typeface="+mn-lt"/>
          </a:endParaRPr>
        </a:p>
      </dgm:t>
    </dgm:pt>
    <dgm:pt modelId="{070AB92D-340C-4F19-9A00-6AA5CA401911}" type="parTrans" cxnId="{A1BC674A-5E17-43A2-9EBB-62C52F049692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544456A9-0EBF-4BEF-94FA-29EC0E3B6400}" type="sibTrans" cxnId="{A1BC674A-5E17-43A2-9EBB-62C52F049692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5AF1548B-7F34-4F45-A4CA-E2B665BEC3E0}">
      <dgm:prSet phldrT="[Texto]"/>
      <dgm:spPr>
        <a:solidFill>
          <a:schemeClr val="accent2">
            <a:lumMod val="20000"/>
            <a:lumOff val="80000"/>
            <a:alpha val="89804"/>
          </a:schemeClr>
        </a:solidFill>
        <a:ln>
          <a:solidFill>
            <a:srgbClr val="F87310">
              <a:alpha val="90000"/>
            </a:srgbClr>
          </a:solidFill>
        </a:ln>
      </dgm:spPr>
      <dgm:t>
        <a:bodyPr/>
        <a:lstStyle/>
        <a:p>
          <a:pPr algn="just"/>
          <a:r>
            <a:rPr lang="es-ES">
              <a:latin typeface="+mn-lt"/>
            </a:rPr>
            <a:t>Teléfono: 310 863 3121</a:t>
          </a:r>
          <a:endParaRPr lang="es-CO">
            <a:latin typeface="+mn-lt"/>
          </a:endParaRPr>
        </a:p>
      </dgm:t>
    </dgm:pt>
    <dgm:pt modelId="{A0683F3E-562B-4FC9-8717-B940B1451D66}" type="parTrans" cxnId="{56EFAB10-6C41-46E1-9B1C-173C2783A4EB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9301477C-07AE-4B87-A25C-DF0E9B97DCD1}" type="sibTrans" cxnId="{56EFAB10-6C41-46E1-9B1C-173C2783A4EB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263191C7-B26C-4427-9334-EB3CD448F3C8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solidFill>
            <a:schemeClr val="accent4"/>
          </a:solidFill>
        </a:ln>
      </dgm:spPr>
      <dgm:t>
        <a:bodyPr/>
        <a:lstStyle/>
        <a:p>
          <a:pPr algn="ctr"/>
          <a:r>
            <a:rPr lang="es-ES" b="1" dirty="0">
              <a:solidFill>
                <a:schemeClr val="bg1"/>
              </a:solidFill>
              <a:latin typeface="Montserrat" pitchFamily="2" charset="77"/>
            </a:rPr>
            <a:t>REPORTE DE INCIDENTES, ACCIDENTES DE TRABAJO Y ENFERMEDADES LABORALES SEDE APARTADÓ</a:t>
          </a:r>
          <a:endParaRPr lang="es-CO" b="1" dirty="0">
            <a:solidFill>
              <a:schemeClr val="bg1"/>
            </a:solidFill>
            <a:latin typeface="Montserrat" pitchFamily="2" charset="77"/>
          </a:endParaRPr>
        </a:p>
      </dgm:t>
    </dgm:pt>
    <dgm:pt modelId="{39AAAF31-B69D-4F72-AAB5-2AC2D1F5B2AC}" type="parTrans" cxnId="{F8E98D0A-F866-44C1-AA3D-B2C3557FAD8D}">
      <dgm:prSet/>
      <dgm:spPr/>
      <dgm:t>
        <a:bodyPr/>
        <a:lstStyle/>
        <a:p>
          <a:endParaRPr lang="es-CO">
            <a:latin typeface="+mj-lt"/>
          </a:endParaRPr>
        </a:p>
      </dgm:t>
    </dgm:pt>
    <dgm:pt modelId="{19EAE238-2953-4AB7-BF9B-9020B96F5B95}" type="sibTrans" cxnId="{F8E98D0A-F866-44C1-AA3D-B2C3557FAD8D}">
      <dgm:prSet/>
      <dgm:spPr/>
      <dgm:t>
        <a:bodyPr/>
        <a:lstStyle/>
        <a:p>
          <a:endParaRPr lang="es-CO">
            <a:latin typeface="+mj-lt"/>
          </a:endParaRPr>
        </a:p>
      </dgm:t>
    </dgm:pt>
    <dgm:pt modelId="{EC7553D5-0390-4037-8ABC-79EAF3A46CDC}">
      <dgm:prSet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rgbClr val="F87310">
              <a:alpha val="90000"/>
            </a:srgbClr>
          </a:solidFill>
        </a:ln>
      </dgm:spPr>
      <dgm:t>
        <a:bodyPr/>
        <a:lstStyle/>
        <a:p>
          <a:r>
            <a:rPr lang="es-ES">
              <a:latin typeface="+mn-lt"/>
            </a:rPr>
            <a:t>Yeinis Díaz - Analista SST</a:t>
          </a:r>
          <a:endParaRPr lang="es-CO">
            <a:latin typeface="+mn-lt"/>
          </a:endParaRPr>
        </a:p>
      </dgm:t>
    </dgm:pt>
    <dgm:pt modelId="{DC98C3BA-5CD0-4898-B587-799AD6BB4479}" type="parTrans" cxnId="{D06D056C-5E61-4925-AC9C-DC5CAA003AE3}">
      <dgm:prSet/>
      <dgm:spPr/>
      <dgm:t>
        <a:bodyPr/>
        <a:lstStyle/>
        <a:p>
          <a:endParaRPr lang="es-CO">
            <a:latin typeface="+mj-lt"/>
          </a:endParaRPr>
        </a:p>
      </dgm:t>
    </dgm:pt>
    <dgm:pt modelId="{54A5A953-9C96-4355-AA09-81C8516E8DAE}" type="sibTrans" cxnId="{D06D056C-5E61-4925-AC9C-DC5CAA003AE3}">
      <dgm:prSet/>
      <dgm:spPr/>
      <dgm:t>
        <a:bodyPr/>
        <a:lstStyle/>
        <a:p>
          <a:endParaRPr lang="es-CO">
            <a:latin typeface="+mj-lt"/>
          </a:endParaRPr>
        </a:p>
      </dgm:t>
    </dgm:pt>
    <dgm:pt modelId="{AF50D1B6-F72F-4744-9049-25E431257EC2}">
      <dgm:prSet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rgbClr val="F87310">
              <a:alpha val="90000"/>
            </a:srgbClr>
          </a:solidFill>
        </a:ln>
      </dgm:spPr>
      <dgm:t>
        <a:bodyPr/>
        <a:lstStyle/>
        <a:p>
          <a:r>
            <a:rPr lang="es-ES">
              <a:latin typeface="+mn-lt"/>
            </a:rPr>
            <a:t>Teléfono: 314 631 2288</a:t>
          </a:r>
          <a:endParaRPr lang="es-CO">
            <a:latin typeface="+mn-lt"/>
          </a:endParaRPr>
        </a:p>
      </dgm:t>
    </dgm:pt>
    <dgm:pt modelId="{E5E72E2E-3FFE-4E94-B5D3-7C66ED695EA9}" type="parTrans" cxnId="{9814C71E-9DC7-4331-A563-5A9B041F2A60}">
      <dgm:prSet/>
      <dgm:spPr/>
      <dgm:t>
        <a:bodyPr/>
        <a:lstStyle/>
        <a:p>
          <a:endParaRPr lang="es-CO">
            <a:latin typeface="+mj-lt"/>
          </a:endParaRPr>
        </a:p>
      </dgm:t>
    </dgm:pt>
    <dgm:pt modelId="{5116288D-0A30-4237-BE5B-B58AC9ECDB46}" type="sibTrans" cxnId="{9814C71E-9DC7-4331-A563-5A9B041F2A60}">
      <dgm:prSet/>
      <dgm:spPr/>
      <dgm:t>
        <a:bodyPr/>
        <a:lstStyle/>
        <a:p>
          <a:endParaRPr lang="es-CO">
            <a:latin typeface="+mj-lt"/>
          </a:endParaRPr>
        </a:p>
      </dgm:t>
    </dgm:pt>
    <dgm:pt modelId="{7B7BC0C5-01DF-4D82-9B02-A7AB9163A3EC}" type="pres">
      <dgm:prSet presAssocID="{091D5ED9-835F-4AC7-A081-322C48619F1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E20CD288-097C-46A0-ACDC-7E85E565C6DD}" type="pres">
      <dgm:prSet presAssocID="{8A07615B-578F-4B00-A578-F161956D1234}" presName="composite" presStyleCnt="0"/>
      <dgm:spPr/>
    </dgm:pt>
    <dgm:pt modelId="{EE5411F4-3DDC-4E87-8CFE-5E54B01EDAB0}" type="pres">
      <dgm:prSet presAssocID="{8A07615B-578F-4B00-A578-F161956D1234}" presName="parTx" presStyleLbl="alignNode1" presStyleIdx="0" presStyleCnt="3" custLinFactNeighborX="-1" custLinFactNeighborY="13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889ACEA-063A-4D8B-B5FB-2C19E98AA670}" type="pres">
      <dgm:prSet presAssocID="{8A07615B-578F-4B00-A578-F161956D1234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48C3264-23EF-44DE-B440-F1DDB46EDD6F}" type="pres">
      <dgm:prSet presAssocID="{AED50E3D-9B5D-472F-B3CA-70C5B792EB25}" presName="space" presStyleCnt="0"/>
      <dgm:spPr/>
    </dgm:pt>
    <dgm:pt modelId="{5E2C1F89-248A-4FF3-9656-D129BD35D717}" type="pres">
      <dgm:prSet presAssocID="{47A5C376-0553-4140-AAD6-765952B9BB37}" presName="composite" presStyleCnt="0"/>
      <dgm:spPr/>
    </dgm:pt>
    <dgm:pt modelId="{5E5BC84C-BBA3-49A1-8D95-E63CFD6D0F25}" type="pres">
      <dgm:prSet presAssocID="{47A5C376-0553-4140-AAD6-765952B9BB3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656223E-6052-4E8F-802A-5F4120C72B12}" type="pres">
      <dgm:prSet presAssocID="{47A5C376-0553-4140-AAD6-765952B9BB37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3386BBF-D616-4574-95C4-AC8EB5AEB2A7}" type="pres">
      <dgm:prSet presAssocID="{0ECDF1DD-D22B-4A81-9B46-2A47B9E1157D}" presName="space" presStyleCnt="0"/>
      <dgm:spPr/>
    </dgm:pt>
    <dgm:pt modelId="{283E0CC0-DB53-4D4D-86A4-A89238B98F33}" type="pres">
      <dgm:prSet presAssocID="{263191C7-B26C-4427-9334-EB3CD448F3C8}" presName="composite" presStyleCnt="0"/>
      <dgm:spPr/>
    </dgm:pt>
    <dgm:pt modelId="{4FD496EB-B07B-4882-AA3F-DC77FA070754}" type="pres">
      <dgm:prSet presAssocID="{263191C7-B26C-4427-9334-EB3CD448F3C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43294A5-E42C-4B0D-8336-15CF64108F44}" type="pres">
      <dgm:prSet presAssocID="{263191C7-B26C-4427-9334-EB3CD448F3C8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814C71E-9DC7-4331-A563-5A9B041F2A60}" srcId="{263191C7-B26C-4427-9334-EB3CD448F3C8}" destId="{AF50D1B6-F72F-4744-9049-25E431257EC2}" srcOrd="1" destOrd="0" parTransId="{E5E72E2E-3FFE-4E94-B5D3-7C66ED695EA9}" sibTransId="{5116288D-0A30-4237-BE5B-B58AC9ECDB46}"/>
    <dgm:cxn modelId="{549F3C73-82A3-4876-8D8D-B227A572510F}" type="presOf" srcId="{8A07615B-578F-4B00-A578-F161956D1234}" destId="{EE5411F4-3DDC-4E87-8CFE-5E54B01EDAB0}" srcOrd="0" destOrd="0" presId="urn:microsoft.com/office/officeart/2005/8/layout/hList1"/>
    <dgm:cxn modelId="{8BEE671E-5790-4456-B34F-32C75F6FB995}" type="presOf" srcId="{5AF1548B-7F34-4F45-A4CA-E2B665BEC3E0}" destId="{9656223E-6052-4E8F-802A-5F4120C72B12}" srcOrd="0" destOrd="1" presId="urn:microsoft.com/office/officeart/2005/8/layout/hList1"/>
    <dgm:cxn modelId="{F8E98D0A-F866-44C1-AA3D-B2C3557FAD8D}" srcId="{091D5ED9-835F-4AC7-A081-322C48619F1D}" destId="{263191C7-B26C-4427-9334-EB3CD448F3C8}" srcOrd="2" destOrd="0" parTransId="{39AAAF31-B69D-4F72-AAB5-2AC2D1F5B2AC}" sibTransId="{19EAE238-2953-4AB7-BF9B-9020B96F5B95}"/>
    <dgm:cxn modelId="{7533B621-2981-45D4-8378-80577DB408EB}" type="presOf" srcId="{F38BFF30-E0F8-4AAD-A6EE-D768908878C4}" destId="{9656223E-6052-4E8F-802A-5F4120C72B12}" srcOrd="0" destOrd="0" presId="urn:microsoft.com/office/officeart/2005/8/layout/hList1"/>
    <dgm:cxn modelId="{5CF9B74D-0CA9-460F-B5BA-2FD4FFD47B3C}" type="presOf" srcId="{263191C7-B26C-4427-9334-EB3CD448F3C8}" destId="{4FD496EB-B07B-4882-AA3F-DC77FA070754}" srcOrd="0" destOrd="0" presId="urn:microsoft.com/office/officeart/2005/8/layout/hList1"/>
    <dgm:cxn modelId="{8F67B6D0-2148-45A2-8480-BF34F13DB076}" srcId="{091D5ED9-835F-4AC7-A081-322C48619F1D}" destId="{8A07615B-578F-4B00-A578-F161956D1234}" srcOrd="0" destOrd="0" parTransId="{E5F31118-1FEE-464E-9448-29EF225B1F0B}" sibTransId="{AED50E3D-9B5D-472F-B3CA-70C5B792EB25}"/>
    <dgm:cxn modelId="{657823C7-CBA3-4322-9862-968BF7130368}" type="presOf" srcId="{EC7553D5-0390-4037-8ABC-79EAF3A46CDC}" destId="{F43294A5-E42C-4B0D-8336-15CF64108F44}" srcOrd="0" destOrd="0" presId="urn:microsoft.com/office/officeart/2005/8/layout/hList1"/>
    <dgm:cxn modelId="{1B1F22DD-3209-49B3-B98E-EC3EFF97ECB9}" type="presOf" srcId="{1693470A-79B3-429D-A574-3288574C3A35}" destId="{1889ACEA-063A-4D8B-B5FB-2C19E98AA670}" srcOrd="0" destOrd="1" presId="urn:microsoft.com/office/officeart/2005/8/layout/hList1"/>
    <dgm:cxn modelId="{FF44BC39-E8DA-43D6-858C-C84C4007D4D4}" type="presOf" srcId="{B23BED1B-BE0E-42DD-B349-1BBA7CDCF0B1}" destId="{1889ACEA-063A-4D8B-B5FB-2C19E98AA670}" srcOrd="0" destOrd="0" presId="urn:microsoft.com/office/officeart/2005/8/layout/hList1"/>
    <dgm:cxn modelId="{A1BC674A-5E17-43A2-9EBB-62C52F049692}" srcId="{47A5C376-0553-4140-AAD6-765952B9BB37}" destId="{F38BFF30-E0F8-4AAD-A6EE-D768908878C4}" srcOrd="0" destOrd="0" parTransId="{070AB92D-340C-4F19-9A00-6AA5CA401911}" sibTransId="{544456A9-0EBF-4BEF-94FA-29EC0E3B6400}"/>
    <dgm:cxn modelId="{FAE05DEC-C60B-4646-AEA7-3816E976BFFB}" type="presOf" srcId="{AF50D1B6-F72F-4744-9049-25E431257EC2}" destId="{F43294A5-E42C-4B0D-8336-15CF64108F44}" srcOrd="0" destOrd="1" presId="urn:microsoft.com/office/officeart/2005/8/layout/hList1"/>
    <dgm:cxn modelId="{D47CB72A-7546-4C40-B286-7B487FA2AEA4}" type="presOf" srcId="{47A5C376-0553-4140-AAD6-765952B9BB37}" destId="{5E5BC84C-BBA3-49A1-8D95-E63CFD6D0F25}" srcOrd="0" destOrd="0" presId="urn:microsoft.com/office/officeart/2005/8/layout/hList1"/>
    <dgm:cxn modelId="{32CAC869-52FC-4714-B627-86A16DFE7900}" srcId="{8A07615B-578F-4B00-A578-F161956D1234}" destId="{B23BED1B-BE0E-42DD-B349-1BBA7CDCF0B1}" srcOrd="0" destOrd="0" parTransId="{F991D5EE-BDA8-4C8C-B33D-460927CFB794}" sibTransId="{E32DB839-3A3D-4AB5-961E-7C9AC87F4281}"/>
    <dgm:cxn modelId="{56EFAB10-6C41-46E1-9B1C-173C2783A4EB}" srcId="{47A5C376-0553-4140-AAD6-765952B9BB37}" destId="{5AF1548B-7F34-4F45-A4CA-E2B665BEC3E0}" srcOrd="1" destOrd="0" parTransId="{A0683F3E-562B-4FC9-8717-B940B1451D66}" sibTransId="{9301477C-07AE-4B87-A25C-DF0E9B97DCD1}"/>
    <dgm:cxn modelId="{FBE1E605-1D75-4033-9390-762009FB8516}" type="presOf" srcId="{091D5ED9-835F-4AC7-A081-322C48619F1D}" destId="{7B7BC0C5-01DF-4D82-9B02-A7AB9163A3EC}" srcOrd="0" destOrd="0" presId="urn:microsoft.com/office/officeart/2005/8/layout/hList1"/>
    <dgm:cxn modelId="{D06D056C-5E61-4925-AC9C-DC5CAA003AE3}" srcId="{263191C7-B26C-4427-9334-EB3CD448F3C8}" destId="{EC7553D5-0390-4037-8ABC-79EAF3A46CDC}" srcOrd="0" destOrd="0" parTransId="{DC98C3BA-5CD0-4898-B587-799AD6BB4479}" sibTransId="{54A5A953-9C96-4355-AA09-81C8516E8DAE}"/>
    <dgm:cxn modelId="{BA7C12A0-625B-46C3-B5DA-EAC673BA8822}" srcId="{8A07615B-578F-4B00-A578-F161956D1234}" destId="{1693470A-79B3-429D-A574-3288574C3A35}" srcOrd="1" destOrd="0" parTransId="{70A4E0BE-D1C3-4DC6-95D1-F682FEE5987C}" sibTransId="{189F76AC-F46B-4C55-8635-D92B981D43D6}"/>
    <dgm:cxn modelId="{3953554A-FE6B-429D-B0DD-DF15D331954B}" srcId="{091D5ED9-835F-4AC7-A081-322C48619F1D}" destId="{47A5C376-0553-4140-AAD6-765952B9BB37}" srcOrd="1" destOrd="0" parTransId="{83C4B54E-10F6-4D8A-A4E8-1C62DE70BD3C}" sibTransId="{0ECDF1DD-D22B-4A81-9B46-2A47B9E1157D}"/>
    <dgm:cxn modelId="{DC771B77-8646-42A8-A4EA-8E2BA4A14509}" type="presParOf" srcId="{7B7BC0C5-01DF-4D82-9B02-A7AB9163A3EC}" destId="{E20CD288-097C-46A0-ACDC-7E85E565C6DD}" srcOrd="0" destOrd="0" presId="urn:microsoft.com/office/officeart/2005/8/layout/hList1"/>
    <dgm:cxn modelId="{6706E2C5-8ED4-491C-91E4-72E9E7427132}" type="presParOf" srcId="{E20CD288-097C-46A0-ACDC-7E85E565C6DD}" destId="{EE5411F4-3DDC-4E87-8CFE-5E54B01EDAB0}" srcOrd="0" destOrd="0" presId="urn:microsoft.com/office/officeart/2005/8/layout/hList1"/>
    <dgm:cxn modelId="{2DB14B8A-0BA5-4CE8-8AF0-587E6E08C880}" type="presParOf" srcId="{E20CD288-097C-46A0-ACDC-7E85E565C6DD}" destId="{1889ACEA-063A-4D8B-B5FB-2C19E98AA670}" srcOrd="1" destOrd="0" presId="urn:microsoft.com/office/officeart/2005/8/layout/hList1"/>
    <dgm:cxn modelId="{95D221C5-EB5B-42DF-8AB6-8045B231C3A2}" type="presParOf" srcId="{7B7BC0C5-01DF-4D82-9B02-A7AB9163A3EC}" destId="{748C3264-23EF-44DE-B440-F1DDB46EDD6F}" srcOrd="1" destOrd="0" presId="urn:microsoft.com/office/officeart/2005/8/layout/hList1"/>
    <dgm:cxn modelId="{15F0C870-A10A-4F46-92D6-9E90E6E9EF34}" type="presParOf" srcId="{7B7BC0C5-01DF-4D82-9B02-A7AB9163A3EC}" destId="{5E2C1F89-248A-4FF3-9656-D129BD35D717}" srcOrd="2" destOrd="0" presId="urn:microsoft.com/office/officeart/2005/8/layout/hList1"/>
    <dgm:cxn modelId="{D69E3768-7BCD-40C7-B59C-55DD8C195A9D}" type="presParOf" srcId="{5E2C1F89-248A-4FF3-9656-D129BD35D717}" destId="{5E5BC84C-BBA3-49A1-8D95-E63CFD6D0F25}" srcOrd="0" destOrd="0" presId="urn:microsoft.com/office/officeart/2005/8/layout/hList1"/>
    <dgm:cxn modelId="{33AD5FB1-2EC5-4FB2-8757-F29EB782E0D3}" type="presParOf" srcId="{5E2C1F89-248A-4FF3-9656-D129BD35D717}" destId="{9656223E-6052-4E8F-802A-5F4120C72B12}" srcOrd="1" destOrd="0" presId="urn:microsoft.com/office/officeart/2005/8/layout/hList1"/>
    <dgm:cxn modelId="{F8492660-7B28-4AFF-829E-A160383A405B}" type="presParOf" srcId="{7B7BC0C5-01DF-4D82-9B02-A7AB9163A3EC}" destId="{A3386BBF-D616-4574-95C4-AC8EB5AEB2A7}" srcOrd="3" destOrd="0" presId="urn:microsoft.com/office/officeart/2005/8/layout/hList1"/>
    <dgm:cxn modelId="{F0BDB919-8C41-4626-9FCF-5F498A4CF039}" type="presParOf" srcId="{7B7BC0C5-01DF-4D82-9B02-A7AB9163A3EC}" destId="{283E0CC0-DB53-4D4D-86A4-A89238B98F33}" srcOrd="4" destOrd="0" presId="urn:microsoft.com/office/officeart/2005/8/layout/hList1"/>
    <dgm:cxn modelId="{6B2AD666-5CC4-4D66-8442-306A62738D79}" type="presParOf" srcId="{283E0CC0-DB53-4D4D-86A4-A89238B98F33}" destId="{4FD496EB-B07B-4882-AA3F-DC77FA070754}" srcOrd="0" destOrd="0" presId="urn:microsoft.com/office/officeart/2005/8/layout/hList1"/>
    <dgm:cxn modelId="{AC70D3C4-3FD9-4090-A6EA-DA32BE8D7DAE}" type="presParOf" srcId="{283E0CC0-DB53-4D4D-86A4-A89238B98F33}" destId="{F43294A5-E42C-4B0D-8336-15CF64108F4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D9D4ED-5786-4B3E-8C19-56DAE2A58A41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9CD0B5D4-F439-462D-BF29-A1F7F6EBB37B}">
      <dgm:prSet phldrT="[Texto]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8000">
              <a:srgbClr val="E4352E"/>
            </a:gs>
          </a:gsLst>
          <a:lin ang="5400000" scaled="0"/>
        </a:gradFill>
      </dgm:spPr>
      <dgm:t>
        <a:bodyPr/>
        <a:lstStyle/>
        <a:p>
          <a:pPr algn="just"/>
          <a:r>
            <a:rPr lang="es-ES" b="1" dirty="0">
              <a:solidFill>
                <a:srgbClr val="FFCB62"/>
              </a:solidFill>
              <a:latin typeface="Montserrat" pitchFamily="2" charset="77"/>
            </a:rPr>
            <a:t>ACTOS INSEGUROS</a:t>
          </a:r>
          <a:endParaRPr lang="es-CO" b="1" dirty="0">
            <a:solidFill>
              <a:srgbClr val="FFCB62"/>
            </a:solidFill>
            <a:latin typeface="Montserrat" pitchFamily="2" charset="77"/>
          </a:endParaRPr>
        </a:p>
      </dgm:t>
    </dgm:pt>
    <dgm:pt modelId="{F5E3A0D6-0DA3-425A-A7DC-AAFC7879FC64}" type="parTrans" cxnId="{05C00CB4-C77E-4EB6-996E-A07431E355A6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566C0F8A-E9CF-44DF-A23E-798C778EC8FD}" type="sibTrans" cxnId="{05C00CB4-C77E-4EB6-996E-A07431E355A6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45B62FC6-2BA6-483D-B473-BC7B8FA90577}">
      <dgm:prSet phldrT="[Texto]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pPr algn="just"/>
          <a:r>
            <a:rPr lang="es-ES" dirty="0">
              <a:latin typeface="+mn-lt"/>
            </a:rPr>
            <a:t>Son omisiones o acciones (comportamientos) que cometen los colaboradores al realizar una tarea o actividad.</a:t>
          </a:r>
          <a:endParaRPr lang="es-CO" dirty="0">
            <a:latin typeface="+mn-lt"/>
          </a:endParaRPr>
        </a:p>
      </dgm:t>
    </dgm:pt>
    <dgm:pt modelId="{0F9E9041-0488-4CA9-BDF0-24C6663E006F}" type="parTrans" cxnId="{065A01E8-BE10-4BC5-AD95-442B29534650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127C7CA1-107B-4732-9E67-DACC77429F7C}" type="sibTrans" cxnId="{065A01E8-BE10-4BC5-AD95-442B29534650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1C2DAF78-6FA9-4862-B589-D7BA704946C2}">
      <dgm:prSet phldrT="[Texto]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pPr algn="just"/>
          <a:r>
            <a:rPr lang="es-ES" b="1" dirty="0">
              <a:solidFill>
                <a:srgbClr val="FFCB62"/>
              </a:solidFill>
              <a:latin typeface="Montserrat" pitchFamily="2" charset="77"/>
            </a:rPr>
            <a:t>CONDICIONES INSEGURAS</a:t>
          </a:r>
          <a:endParaRPr lang="es-CO" b="1" dirty="0">
            <a:solidFill>
              <a:srgbClr val="FFCB62"/>
            </a:solidFill>
            <a:latin typeface="Montserrat" pitchFamily="2" charset="77"/>
          </a:endParaRPr>
        </a:p>
      </dgm:t>
    </dgm:pt>
    <dgm:pt modelId="{4F17C6D6-2BA7-4F9C-BEAF-E3E026077D65}" type="parTrans" cxnId="{30C900E4-EFC5-43C1-9922-78B35972E3D3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49D9E3B6-0CF1-4A77-950F-E17A6DBE951B}" type="sibTrans" cxnId="{30C900E4-EFC5-43C1-9922-78B35972E3D3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AAC5EE1B-4E88-41AF-9CD6-A414698552B2}">
      <dgm:prSet phldrT="[Texto]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pPr algn="just"/>
          <a:r>
            <a:rPr lang="es-ES" dirty="0">
              <a:latin typeface="+mn-lt"/>
            </a:rPr>
            <a:t>Son las instalaciones, equipos de trabajo, maquinaria y herramientas que no están en las mejores condiciones de ser utilizadas.</a:t>
          </a:r>
          <a:endParaRPr lang="es-CO" dirty="0">
            <a:latin typeface="+mn-lt"/>
          </a:endParaRPr>
        </a:p>
      </dgm:t>
    </dgm:pt>
    <dgm:pt modelId="{CCB793DC-3F9E-4F7D-9B06-7D29D97D6AF2}" type="parTrans" cxnId="{AF7A4D31-F1D5-407F-8000-DFEC1D1D73E7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DE42DC14-FCD7-4B45-A74A-2BBBFB8641C5}" type="sibTrans" cxnId="{AF7A4D31-F1D5-407F-8000-DFEC1D1D73E7}">
      <dgm:prSet/>
      <dgm:spPr/>
      <dgm:t>
        <a:bodyPr/>
        <a:lstStyle/>
        <a:p>
          <a:pPr algn="just"/>
          <a:endParaRPr lang="es-CO">
            <a:latin typeface="+mj-lt"/>
          </a:endParaRPr>
        </a:p>
      </dgm:t>
    </dgm:pt>
    <dgm:pt modelId="{AE2D9097-38B6-4351-948B-F264A0A3831E}">
      <dgm:prSet phldrT="[Texto]"/>
      <dgm:spPr>
        <a:gradFill rotWithShape="0">
          <a:gsLst>
            <a:gs pos="0">
              <a:srgbClr val="E4352E"/>
            </a:gs>
            <a:gs pos="49000">
              <a:srgbClr val="E85B30"/>
            </a:gs>
            <a:gs pos="98000">
              <a:srgbClr val="E4352E"/>
            </a:gs>
          </a:gsLst>
          <a:lin ang="5400000" scaled="0"/>
        </a:gradFill>
      </dgm:spPr>
      <dgm:t>
        <a:bodyPr/>
        <a:lstStyle/>
        <a:p>
          <a:pPr algn="just"/>
          <a:r>
            <a:rPr lang="es-ES" b="1" dirty="0">
              <a:solidFill>
                <a:srgbClr val="FFCB62"/>
              </a:solidFill>
              <a:latin typeface="Montserrat" pitchFamily="2" charset="77"/>
            </a:rPr>
            <a:t>RIESGO</a:t>
          </a:r>
          <a:endParaRPr lang="es-CO" b="1" dirty="0">
            <a:solidFill>
              <a:srgbClr val="FFCB62"/>
            </a:solidFill>
            <a:latin typeface="Montserrat" pitchFamily="2" charset="77"/>
          </a:endParaRPr>
        </a:p>
      </dgm:t>
    </dgm:pt>
    <dgm:pt modelId="{75674DEF-FB2F-43C2-8CEB-1D0988CA396E}" type="parTrans" cxnId="{CB6185C3-BD2C-412C-854A-A0326F44DBAF}">
      <dgm:prSet/>
      <dgm:spPr/>
      <dgm:t>
        <a:bodyPr/>
        <a:lstStyle/>
        <a:p>
          <a:endParaRPr lang="es-CO"/>
        </a:p>
      </dgm:t>
    </dgm:pt>
    <dgm:pt modelId="{6A3CD83A-E1F1-4332-9773-C0A157B2CDD4}" type="sibTrans" cxnId="{CB6185C3-BD2C-412C-854A-A0326F44DBAF}">
      <dgm:prSet/>
      <dgm:spPr/>
      <dgm:t>
        <a:bodyPr/>
        <a:lstStyle/>
        <a:p>
          <a:endParaRPr lang="es-CO"/>
        </a:p>
      </dgm:t>
    </dgm:pt>
    <dgm:pt modelId="{1BA8CC7E-0449-4A87-AAEA-F5A6734A1A99}">
      <dgm:prSet phldrT="[Texto]"/>
      <dgm:spPr>
        <a:gradFill rotWithShape="0">
          <a:gsLst>
            <a:gs pos="0">
              <a:srgbClr val="E4352E"/>
            </a:gs>
            <a:gs pos="49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pPr algn="just"/>
          <a:r>
            <a:rPr lang="es-ES" dirty="0">
              <a:latin typeface="+mn-lt"/>
            </a:rPr>
            <a:t>Es cualquier situación (acto o condición) o fuente que tiene un potencial de producir un daño.</a:t>
          </a:r>
          <a:endParaRPr lang="es-CO" dirty="0">
            <a:latin typeface="+mn-lt"/>
          </a:endParaRPr>
        </a:p>
      </dgm:t>
    </dgm:pt>
    <dgm:pt modelId="{65F75E2D-F7EA-4F34-A2E8-67AC92D31277}" type="parTrans" cxnId="{94687542-9B43-4F35-AAC8-D14711DFBF52}">
      <dgm:prSet/>
      <dgm:spPr/>
      <dgm:t>
        <a:bodyPr/>
        <a:lstStyle/>
        <a:p>
          <a:endParaRPr lang="es-CO"/>
        </a:p>
      </dgm:t>
    </dgm:pt>
    <dgm:pt modelId="{4D64D91C-45C4-4C11-AFDE-C03072269B20}" type="sibTrans" cxnId="{94687542-9B43-4F35-AAC8-D14711DFBF52}">
      <dgm:prSet/>
      <dgm:spPr/>
      <dgm:t>
        <a:bodyPr/>
        <a:lstStyle/>
        <a:p>
          <a:endParaRPr lang="es-CO"/>
        </a:p>
      </dgm:t>
    </dgm:pt>
    <dgm:pt modelId="{947F0EA7-230E-40B9-B9EF-D37FC2C2A144}">
      <dgm:prSet phldrT="[Texto]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8000">
              <a:srgbClr val="E4352E"/>
            </a:gs>
          </a:gsLst>
          <a:lin ang="5400000" scaled="0"/>
        </a:gradFill>
      </dgm:spPr>
      <dgm:t>
        <a:bodyPr/>
        <a:lstStyle/>
        <a:p>
          <a:pPr algn="just"/>
          <a:r>
            <a:rPr lang="es-ES">
              <a:latin typeface="+mn-lt"/>
            </a:rPr>
            <a:t>Es la probabilidad de que suceda un evento, impacto o consecuencia adversos.</a:t>
          </a:r>
          <a:endParaRPr lang="es-CO">
            <a:latin typeface="+mn-lt"/>
          </a:endParaRPr>
        </a:p>
      </dgm:t>
    </dgm:pt>
    <dgm:pt modelId="{8B46BFE2-4550-4CA0-962E-4579DC1FBEE3}" type="parTrans" cxnId="{91809D75-8B7A-48F1-8780-1A7BB0BA5E0F}">
      <dgm:prSet/>
      <dgm:spPr/>
      <dgm:t>
        <a:bodyPr/>
        <a:lstStyle/>
        <a:p>
          <a:endParaRPr lang="es-CO"/>
        </a:p>
      </dgm:t>
    </dgm:pt>
    <dgm:pt modelId="{5D63F443-BFC8-499F-A83C-2F830F73FED0}" type="sibTrans" cxnId="{91809D75-8B7A-48F1-8780-1A7BB0BA5E0F}">
      <dgm:prSet/>
      <dgm:spPr/>
      <dgm:t>
        <a:bodyPr/>
        <a:lstStyle/>
        <a:p>
          <a:endParaRPr lang="es-CO"/>
        </a:p>
      </dgm:t>
    </dgm:pt>
    <dgm:pt modelId="{6119CEE6-4901-411C-AFC2-4D6B88AD7C42}">
      <dgm:prSet phldrT="[Texto]"/>
      <dgm:spPr>
        <a:gradFill rotWithShape="0">
          <a:gsLst>
            <a:gs pos="0">
              <a:srgbClr val="E4352E"/>
            </a:gs>
            <a:gs pos="49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pPr algn="just"/>
          <a:r>
            <a:rPr lang="es-ES" b="1" dirty="0">
              <a:solidFill>
                <a:srgbClr val="FFCB62"/>
              </a:solidFill>
              <a:latin typeface="Montserrat" pitchFamily="2" charset="77"/>
            </a:rPr>
            <a:t>PELIGRO</a:t>
          </a:r>
          <a:endParaRPr lang="es-CO" b="1" dirty="0">
            <a:solidFill>
              <a:srgbClr val="FFCB62"/>
            </a:solidFill>
            <a:latin typeface="Montserrat" pitchFamily="2" charset="77"/>
          </a:endParaRPr>
        </a:p>
      </dgm:t>
    </dgm:pt>
    <dgm:pt modelId="{2C2A3277-519C-49FF-BE82-D34BFA0779D4}" type="sibTrans" cxnId="{CF7447DB-B838-4C4E-AE1D-91153059C087}">
      <dgm:prSet/>
      <dgm:spPr/>
      <dgm:t>
        <a:bodyPr/>
        <a:lstStyle/>
        <a:p>
          <a:endParaRPr lang="es-CO"/>
        </a:p>
      </dgm:t>
    </dgm:pt>
    <dgm:pt modelId="{F53790BC-7A60-4F21-86C9-85CC8841B8D8}" type="parTrans" cxnId="{CF7447DB-B838-4C4E-AE1D-91153059C087}">
      <dgm:prSet/>
      <dgm:spPr/>
      <dgm:t>
        <a:bodyPr/>
        <a:lstStyle/>
        <a:p>
          <a:endParaRPr lang="es-CO"/>
        </a:p>
      </dgm:t>
    </dgm:pt>
    <dgm:pt modelId="{781C382C-EC5A-45A4-87A7-4AD443CEB290}">
      <dgm:prSet phldrT="[Texto]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pPr algn="just"/>
          <a:r>
            <a:rPr lang="es-ES">
              <a:latin typeface="+mn-lt"/>
            </a:rPr>
            <a:t>Los actos inseguros ocasionan el 96% de los accidentes.</a:t>
          </a:r>
          <a:endParaRPr lang="es-CO">
            <a:latin typeface="+mn-lt"/>
          </a:endParaRPr>
        </a:p>
      </dgm:t>
    </dgm:pt>
    <dgm:pt modelId="{C7660DE7-DBF3-46C1-80BC-8E516D63F1BF}" type="parTrans" cxnId="{2FCC6B7F-2506-4376-A188-33AA6264749C}">
      <dgm:prSet/>
      <dgm:spPr/>
      <dgm:t>
        <a:bodyPr/>
        <a:lstStyle/>
        <a:p>
          <a:endParaRPr lang="es-CO"/>
        </a:p>
      </dgm:t>
    </dgm:pt>
    <dgm:pt modelId="{ABE2DB06-79FC-4F31-870C-14ECD10AD728}" type="sibTrans" cxnId="{2FCC6B7F-2506-4376-A188-33AA6264749C}">
      <dgm:prSet/>
      <dgm:spPr/>
      <dgm:t>
        <a:bodyPr/>
        <a:lstStyle/>
        <a:p>
          <a:endParaRPr lang="es-CO"/>
        </a:p>
      </dgm:t>
    </dgm:pt>
    <dgm:pt modelId="{3F6A189F-EBAC-480B-AFAE-1A32C07C74BB}">
      <dgm:prSet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8000">
              <a:srgbClr val="E4352E"/>
            </a:gs>
          </a:gsLst>
          <a:lin ang="5400000" scaled="0"/>
        </a:gradFill>
      </dgm:spPr>
      <dgm:t>
        <a:bodyPr/>
        <a:lstStyle/>
        <a:p>
          <a:endParaRPr lang="es-CO">
            <a:latin typeface="+mn-lt"/>
          </a:endParaRPr>
        </a:p>
      </dgm:t>
    </dgm:pt>
    <dgm:pt modelId="{E28987F5-F205-4E33-B7D8-FA7513B727D5}" type="parTrans" cxnId="{A0E0CA27-BC4C-4122-9088-AFBEFE5E8BE8}">
      <dgm:prSet/>
      <dgm:spPr/>
      <dgm:t>
        <a:bodyPr/>
        <a:lstStyle/>
        <a:p>
          <a:endParaRPr lang="es-CO"/>
        </a:p>
      </dgm:t>
    </dgm:pt>
    <dgm:pt modelId="{04A1A999-4B81-453B-894B-BBDEE2580A93}" type="sibTrans" cxnId="{A0E0CA27-BC4C-4122-9088-AFBEFE5E8BE8}">
      <dgm:prSet/>
      <dgm:spPr/>
      <dgm:t>
        <a:bodyPr/>
        <a:lstStyle/>
        <a:p>
          <a:endParaRPr lang="es-CO"/>
        </a:p>
      </dgm:t>
    </dgm:pt>
    <dgm:pt modelId="{27A9D9FA-052E-4D56-9D3A-C071FDFECC8B}" type="pres">
      <dgm:prSet presAssocID="{05D9D4ED-5786-4B3E-8C19-56DAE2A58A41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D79432FD-6E3D-4236-8691-B15C5154D539}" type="pres">
      <dgm:prSet presAssocID="{9CD0B5D4-F439-462D-BF29-A1F7F6EBB37B}" presName="compositeNode" presStyleCnt="0">
        <dgm:presLayoutVars>
          <dgm:bulletEnabled val="1"/>
        </dgm:presLayoutVars>
      </dgm:prSet>
      <dgm:spPr/>
    </dgm:pt>
    <dgm:pt modelId="{F86E5BC5-6D3B-4BA5-829A-837E34843D28}" type="pres">
      <dgm:prSet presAssocID="{9CD0B5D4-F439-462D-BF29-A1F7F6EBB37B}" presName="imag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s-CO"/>
        </a:p>
      </dgm:t>
    </dgm:pt>
    <dgm:pt modelId="{ABC8AA2D-2B45-4432-A8B1-EB33950D6931}" type="pres">
      <dgm:prSet presAssocID="{9CD0B5D4-F439-462D-BF29-A1F7F6EBB37B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F2D68BC-6CB8-4F54-81FC-BCED8FA57F2B}" type="pres">
      <dgm:prSet presAssocID="{9CD0B5D4-F439-462D-BF29-A1F7F6EBB37B}" presName="parentNode" presStyleLbl="revTx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67BF78E-3EAB-4FA5-B2A9-16CCC9F59236}" type="pres">
      <dgm:prSet presAssocID="{566C0F8A-E9CF-44DF-A23E-798C778EC8FD}" presName="sibTrans" presStyleCnt="0"/>
      <dgm:spPr/>
    </dgm:pt>
    <dgm:pt modelId="{6EEF4E11-3565-4C94-A757-61C54147980B}" type="pres">
      <dgm:prSet presAssocID="{1C2DAF78-6FA9-4862-B589-D7BA704946C2}" presName="compositeNode" presStyleCnt="0">
        <dgm:presLayoutVars>
          <dgm:bulletEnabled val="1"/>
        </dgm:presLayoutVars>
      </dgm:prSet>
      <dgm:spPr/>
    </dgm:pt>
    <dgm:pt modelId="{74B3193D-975E-4B4D-8327-BD895DE059FF}" type="pres">
      <dgm:prSet presAssocID="{1C2DAF78-6FA9-4862-B589-D7BA704946C2}" presName="imag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  <dgm:t>
        <a:bodyPr/>
        <a:lstStyle/>
        <a:p>
          <a:endParaRPr lang="es-CO"/>
        </a:p>
      </dgm:t>
    </dgm:pt>
    <dgm:pt modelId="{50D6F729-5125-4605-B77F-7E6281B4E126}" type="pres">
      <dgm:prSet presAssocID="{1C2DAF78-6FA9-4862-B589-D7BA704946C2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995A834-54A4-4293-84FD-F867EED70541}" type="pres">
      <dgm:prSet presAssocID="{1C2DAF78-6FA9-4862-B589-D7BA704946C2}" presName="parentNode" presStyleLbl="revTx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7E70AF8-419E-45FC-91CF-A9F59A8D1345}" type="pres">
      <dgm:prSet presAssocID="{49D9E3B6-0CF1-4A77-950F-E17A6DBE951B}" presName="sibTrans" presStyleCnt="0"/>
      <dgm:spPr/>
    </dgm:pt>
    <dgm:pt modelId="{0E047985-BE2E-49EA-A10F-2E3AF4B48DF1}" type="pres">
      <dgm:prSet presAssocID="{6119CEE6-4901-411C-AFC2-4D6B88AD7C42}" presName="compositeNode" presStyleCnt="0">
        <dgm:presLayoutVars>
          <dgm:bulletEnabled val="1"/>
        </dgm:presLayoutVars>
      </dgm:prSet>
      <dgm:spPr/>
    </dgm:pt>
    <dgm:pt modelId="{937203F7-ACEF-480E-96C9-1711EEF4811E}" type="pres">
      <dgm:prSet presAssocID="{6119CEE6-4901-411C-AFC2-4D6B88AD7C42}" presName="imag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es-CO"/>
        </a:p>
      </dgm:t>
    </dgm:pt>
    <dgm:pt modelId="{E7ED1148-5BC1-41DC-960A-F88F2A02B932}" type="pres">
      <dgm:prSet presAssocID="{6119CEE6-4901-411C-AFC2-4D6B88AD7C42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7961AFB-2AAD-499B-93A3-7AEE846AAEFA}" type="pres">
      <dgm:prSet presAssocID="{6119CEE6-4901-411C-AFC2-4D6B88AD7C42}" presName="parentNode" presStyleLbl="revTx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9EAD670-19BF-402E-A222-2487653856DC}" type="pres">
      <dgm:prSet presAssocID="{2C2A3277-519C-49FF-BE82-D34BFA0779D4}" presName="sibTrans" presStyleCnt="0"/>
      <dgm:spPr/>
    </dgm:pt>
    <dgm:pt modelId="{256190A4-FBEA-45E4-8EBE-59C283630FC8}" type="pres">
      <dgm:prSet presAssocID="{AE2D9097-38B6-4351-948B-F264A0A3831E}" presName="compositeNode" presStyleCnt="0">
        <dgm:presLayoutVars>
          <dgm:bulletEnabled val="1"/>
        </dgm:presLayoutVars>
      </dgm:prSet>
      <dgm:spPr/>
    </dgm:pt>
    <dgm:pt modelId="{22352AA2-E66F-41C4-AEAE-6E87E4B58B71}" type="pres">
      <dgm:prSet presAssocID="{AE2D9097-38B6-4351-948B-F264A0A3831E}" presName="imag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s-CO"/>
        </a:p>
      </dgm:t>
    </dgm:pt>
    <dgm:pt modelId="{B40A16E4-AD25-4406-AC91-06F191E9192A}" type="pres">
      <dgm:prSet presAssocID="{AE2D9097-38B6-4351-948B-F264A0A3831E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97A5350-24A2-4E55-971F-CAD61B3884D5}" type="pres">
      <dgm:prSet presAssocID="{AE2D9097-38B6-4351-948B-F264A0A3831E}" presName="parentNode" presStyleLbl="revTx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CF7447DB-B838-4C4E-AE1D-91153059C087}" srcId="{05D9D4ED-5786-4B3E-8C19-56DAE2A58A41}" destId="{6119CEE6-4901-411C-AFC2-4D6B88AD7C42}" srcOrd="2" destOrd="0" parTransId="{F53790BC-7A60-4F21-86C9-85CC8841B8D8}" sibTransId="{2C2A3277-519C-49FF-BE82-D34BFA0779D4}"/>
    <dgm:cxn modelId="{30C900E4-EFC5-43C1-9922-78B35972E3D3}" srcId="{05D9D4ED-5786-4B3E-8C19-56DAE2A58A41}" destId="{1C2DAF78-6FA9-4862-B589-D7BA704946C2}" srcOrd="1" destOrd="0" parTransId="{4F17C6D6-2BA7-4F9C-BEAF-E3E026077D65}" sibTransId="{49D9E3B6-0CF1-4A77-950F-E17A6DBE951B}"/>
    <dgm:cxn modelId="{2FCC6B7F-2506-4376-A188-33AA6264749C}" srcId="{9CD0B5D4-F439-462D-BF29-A1F7F6EBB37B}" destId="{781C382C-EC5A-45A4-87A7-4AD443CEB290}" srcOrd="1" destOrd="0" parTransId="{C7660DE7-DBF3-46C1-80BC-8E516D63F1BF}" sibTransId="{ABE2DB06-79FC-4F31-870C-14ECD10AD728}"/>
    <dgm:cxn modelId="{9C5CC2CA-E98F-4ED1-89D5-2D3E974A0991}" type="presOf" srcId="{AAC5EE1B-4E88-41AF-9CD6-A414698552B2}" destId="{50D6F729-5125-4605-B77F-7E6281B4E126}" srcOrd="0" destOrd="0" presId="urn:microsoft.com/office/officeart/2005/8/layout/hList2"/>
    <dgm:cxn modelId="{94687542-9B43-4F35-AAC8-D14711DFBF52}" srcId="{6119CEE6-4901-411C-AFC2-4D6B88AD7C42}" destId="{1BA8CC7E-0449-4A87-AAEA-F5A6734A1A99}" srcOrd="0" destOrd="0" parTransId="{65F75E2D-F7EA-4F34-A2E8-67AC92D31277}" sibTransId="{4D64D91C-45C4-4C11-AFDE-C03072269B20}"/>
    <dgm:cxn modelId="{365CB487-81BE-46BB-9AB1-3B8A14CD2DA9}" type="presOf" srcId="{3F6A189F-EBAC-480B-AFAE-1A32C07C74BB}" destId="{B40A16E4-AD25-4406-AC91-06F191E9192A}" srcOrd="0" destOrd="1" presId="urn:microsoft.com/office/officeart/2005/8/layout/hList2"/>
    <dgm:cxn modelId="{4D95C600-F8C3-4709-99C1-444FB21FE355}" type="presOf" srcId="{947F0EA7-230E-40B9-B9EF-D37FC2C2A144}" destId="{B40A16E4-AD25-4406-AC91-06F191E9192A}" srcOrd="0" destOrd="0" presId="urn:microsoft.com/office/officeart/2005/8/layout/hList2"/>
    <dgm:cxn modelId="{AF7A4D31-F1D5-407F-8000-DFEC1D1D73E7}" srcId="{1C2DAF78-6FA9-4862-B589-D7BA704946C2}" destId="{AAC5EE1B-4E88-41AF-9CD6-A414698552B2}" srcOrd="0" destOrd="0" parTransId="{CCB793DC-3F9E-4F7D-9B06-7D29D97D6AF2}" sibTransId="{DE42DC14-FCD7-4B45-A74A-2BBBFB8641C5}"/>
    <dgm:cxn modelId="{91809D75-8B7A-48F1-8780-1A7BB0BA5E0F}" srcId="{AE2D9097-38B6-4351-948B-F264A0A3831E}" destId="{947F0EA7-230E-40B9-B9EF-D37FC2C2A144}" srcOrd="0" destOrd="0" parTransId="{8B46BFE2-4550-4CA0-962E-4579DC1FBEE3}" sibTransId="{5D63F443-BFC8-499F-A83C-2F830F73FED0}"/>
    <dgm:cxn modelId="{B26C8169-C3C0-4264-982B-48FBB0AA641D}" type="presOf" srcId="{1BA8CC7E-0449-4A87-AAEA-F5A6734A1A99}" destId="{E7ED1148-5BC1-41DC-960A-F88F2A02B932}" srcOrd="0" destOrd="0" presId="urn:microsoft.com/office/officeart/2005/8/layout/hList2"/>
    <dgm:cxn modelId="{1FAF7996-146E-4B78-AE56-EFC5FD6F0C55}" type="presOf" srcId="{6119CEE6-4901-411C-AFC2-4D6B88AD7C42}" destId="{87961AFB-2AAD-499B-93A3-7AEE846AAEFA}" srcOrd="0" destOrd="0" presId="urn:microsoft.com/office/officeart/2005/8/layout/hList2"/>
    <dgm:cxn modelId="{39773BA2-088C-4B8A-ABFA-5A968F931CBF}" type="presOf" srcId="{05D9D4ED-5786-4B3E-8C19-56DAE2A58A41}" destId="{27A9D9FA-052E-4D56-9D3A-C071FDFECC8B}" srcOrd="0" destOrd="0" presId="urn:microsoft.com/office/officeart/2005/8/layout/hList2"/>
    <dgm:cxn modelId="{05C00CB4-C77E-4EB6-996E-A07431E355A6}" srcId="{05D9D4ED-5786-4B3E-8C19-56DAE2A58A41}" destId="{9CD0B5D4-F439-462D-BF29-A1F7F6EBB37B}" srcOrd="0" destOrd="0" parTransId="{F5E3A0D6-0DA3-425A-A7DC-AAFC7879FC64}" sibTransId="{566C0F8A-E9CF-44DF-A23E-798C778EC8FD}"/>
    <dgm:cxn modelId="{F676461B-E0FB-4FCA-AE1E-9BADFC0FF43C}" type="presOf" srcId="{45B62FC6-2BA6-483D-B473-BC7B8FA90577}" destId="{ABC8AA2D-2B45-4432-A8B1-EB33950D6931}" srcOrd="0" destOrd="0" presId="urn:microsoft.com/office/officeart/2005/8/layout/hList2"/>
    <dgm:cxn modelId="{A0E0CA27-BC4C-4122-9088-AFBEFE5E8BE8}" srcId="{AE2D9097-38B6-4351-948B-F264A0A3831E}" destId="{3F6A189F-EBAC-480B-AFAE-1A32C07C74BB}" srcOrd="1" destOrd="0" parTransId="{E28987F5-F205-4E33-B7D8-FA7513B727D5}" sibTransId="{04A1A999-4B81-453B-894B-BBDEE2580A93}"/>
    <dgm:cxn modelId="{CB6185C3-BD2C-412C-854A-A0326F44DBAF}" srcId="{05D9D4ED-5786-4B3E-8C19-56DAE2A58A41}" destId="{AE2D9097-38B6-4351-948B-F264A0A3831E}" srcOrd="3" destOrd="0" parTransId="{75674DEF-FB2F-43C2-8CEB-1D0988CA396E}" sibTransId="{6A3CD83A-E1F1-4332-9773-C0A157B2CDD4}"/>
    <dgm:cxn modelId="{065A01E8-BE10-4BC5-AD95-442B29534650}" srcId="{9CD0B5D4-F439-462D-BF29-A1F7F6EBB37B}" destId="{45B62FC6-2BA6-483D-B473-BC7B8FA90577}" srcOrd="0" destOrd="0" parTransId="{0F9E9041-0488-4CA9-BDF0-24C6663E006F}" sibTransId="{127C7CA1-107B-4732-9E67-DACC77429F7C}"/>
    <dgm:cxn modelId="{1862114F-8389-4396-A78A-3BEA686C8F79}" type="presOf" srcId="{781C382C-EC5A-45A4-87A7-4AD443CEB290}" destId="{ABC8AA2D-2B45-4432-A8B1-EB33950D6931}" srcOrd="0" destOrd="1" presId="urn:microsoft.com/office/officeart/2005/8/layout/hList2"/>
    <dgm:cxn modelId="{0E3060EB-8147-41D9-97EA-FE233E004CDE}" type="presOf" srcId="{9CD0B5D4-F439-462D-BF29-A1F7F6EBB37B}" destId="{0F2D68BC-6CB8-4F54-81FC-BCED8FA57F2B}" srcOrd="0" destOrd="0" presId="urn:microsoft.com/office/officeart/2005/8/layout/hList2"/>
    <dgm:cxn modelId="{030E7E2C-804E-4979-A00D-AD6446797CA3}" type="presOf" srcId="{1C2DAF78-6FA9-4862-B589-D7BA704946C2}" destId="{3995A834-54A4-4293-84FD-F867EED70541}" srcOrd="0" destOrd="0" presId="urn:microsoft.com/office/officeart/2005/8/layout/hList2"/>
    <dgm:cxn modelId="{A5ACF1FA-8744-49F2-B0BA-327888B6BDCB}" type="presOf" srcId="{AE2D9097-38B6-4351-948B-F264A0A3831E}" destId="{197A5350-24A2-4E55-971F-CAD61B3884D5}" srcOrd="0" destOrd="0" presId="urn:microsoft.com/office/officeart/2005/8/layout/hList2"/>
    <dgm:cxn modelId="{59F1599F-DC6C-419C-97D8-C5EFEEA58400}" type="presParOf" srcId="{27A9D9FA-052E-4D56-9D3A-C071FDFECC8B}" destId="{D79432FD-6E3D-4236-8691-B15C5154D539}" srcOrd="0" destOrd="0" presId="urn:microsoft.com/office/officeart/2005/8/layout/hList2"/>
    <dgm:cxn modelId="{A3843BFD-5432-438F-8ECD-1309DBB46876}" type="presParOf" srcId="{D79432FD-6E3D-4236-8691-B15C5154D539}" destId="{F86E5BC5-6D3B-4BA5-829A-837E34843D28}" srcOrd="0" destOrd="0" presId="urn:microsoft.com/office/officeart/2005/8/layout/hList2"/>
    <dgm:cxn modelId="{5AAA75AA-C7C2-4E6D-B1D5-F825993E36C7}" type="presParOf" srcId="{D79432FD-6E3D-4236-8691-B15C5154D539}" destId="{ABC8AA2D-2B45-4432-A8B1-EB33950D6931}" srcOrd="1" destOrd="0" presId="urn:microsoft.com/office/officeart/2005/8/layout/hList2"/>
    <dgm:cxn modelId="{B853E300-CD90-4C5C-A6D7-DE8477F17522}" type="presParOf" srcId="{D79432FD-6E3D-4236-8691-B15C5154D539}" destId="{0F2D68BC-6CB8-4F54-81FC-BCED8FA57F2B}" srcOrd="2" destOrd="0" presId="urn:microsoft.com/office/officeart/2005/8/layout/hList2"/>
    <dgm:cxn modelId="{1002F948-D543-45A9-830C-F303CFBDD428}" type="presParOf" srcId="{27A9D9FA-052E-4D56-9D3A-C071FDFECC8B}" destId="{C67BF78E-3EAB-4FA5-B2A9-16CCC9F59236}" srcOrd="1" destOrd="0" presId="urn:microsoft.com/office/officeart/2005/8/layout/hList2"/>
    <dgm:cxn modelId="{F595E06C-C7E4-48D1-9DEA-9233F11A5513}" type="presParOf" srcId="{27A9D9FA-052E-4D56-9D3A-C071FDFECC8B}" destId="{6EEF4E11-3565-4C94-A757-61C54147980B}" srcOrd="2" destOrd="0" presId="urn:microsoft.com/office/officeart/2005/8/layout/hList2"/>
    <dgm:cxn modelId="{AB074633-0B78-4E78-A0FB-AD837C158846}" type="presParOf" srcId="{6EEF4E11-3565-4C94-A757-61C54147980B}" destId="{74B3193D-975E-4B4D-8327-BD895DE059FF}" srcOrd="0" destOrd="0" presId="urn:microsoft.com/office/officeart/2005/8/layout/hList2"/>
    <dgm:cxn modelId="{3576E250-0F3E-42C3-9052-B3DF2C27206F}" type="presParOf" srcId="{6EEF4E11-3565-4C94-A757-61C54147980B}" destId="{50D6F729-5125-4605-B77F-7E6281B4E126}" srcOrd="1" destOrd="0" presId="urn:microsoft.com/office/officeart/2005/8/layout/hList2"/>
    <dgm:cxn modelId="{E38F108E-EFEA-4771-9185-44F1934A0F47}" type="presParOf" srcId="{6EEF4E11-3565-4C94-A757-61C54147980B}" destId="{3995A834-54A4-4293-84FD-F867EED70541}" srcOrd="2" destOrd="0" presId="urn:microsoft.com/office/officeart/2005/8/layout/hList2"/>
    <dgm:cxn modelId="{2E57FBF4-BE04-413D-B809-301A2108B619}" type="presParOf" srcId="{27A9D9FA-052E-4D56-9D3A-C071FDFECC8B}" destId="{37E70AF8-419E-45FC-91CF-A9F59A8D1345}" srcOrd="3" destOrd="0" presId="urn:microsoft.com/office/officeart/2005/8/layout/hList2"/>
    <dgm:cxn modelId="{9641F1BC-332A-4E5D-85F5-7497645AEACE}" type="presParOf" srcId="{27A9D9FA-052E-4D56-9D3A-C071FDFECC8B}" destId="{0E047985-BE2E-49EA-A10F-2E3AF4B48DF1}" srcOrd="4" destOrd="0" presId="urn:microsoft.com/office/officeart/2005/8/layout/hList2"/>
    <dgm:cxn modelId="{B4D994AA-D767-44B7-8A7A-5A9A078964DB}" type="presParOf" srcId="{0E047985-BE2E-49EA-A10F-2E3AF4B48DF1}" destId="{937203F7-ACEF-480E-96C9-1711EEF4811E}" srcOrd="0" destOrd="0" presId="urn:microsoft.com/office/officeart/2005/8/layout/hList2"/>
    <dgm:cxn modelId="{052D8E1A-BED7-4929-A5EE-6B247EBFA735}" type="presParOf" srcId="{0E047985-BE2E-49EA-A10F-2E3AF4B48DF1}" destId="{E7ED1148-5BC1-41DC-960A-F88F2A02B932}" srcOrd="1" destOrd="0" presId="urn:microsoft.com/office/officeart/2005/8/layout/hList2"/>
    <dgm:cxn modelId="{9B576C18-B56C-424D-B7FE-BF4CDEADCDE8}" type="presParOf" srcId="{0E047985-BE2E-49EA-A10F-2E3AF4B48DF1}" destId="{87961AFB-2AAD-499B-93A3-7AEE846AAEFA}" srcOrd="2" destOrd="0" presId="urn:microsoft.com/office/officeart/2005/8/layout/hList2"/>
    <dgm:cxn modelId="{68AEAA0D-4FA2-4B23-93DF-80D243BB56E4}" type="presParOf" srcId="{27A9D9FA-052E-4D56-9D3A-C071FDFECC8B}" destId="{29EAD670-19BF-402E-A222-2487653856DC}" srcOrd="5" destOrd="0" presId="urn:microsoft.com/office/officeart/2005/8/layout/hList2"/>
    <dgm:cxn modelId="{0CD7528D-74CA-404A-8179-467CECAAD244}" type="presParOf" srcId="{27A9D9FA-052E-4D56-9D3A-C071FDFECC8B}" destId="{256190A4-FBEA-45E4-8EBE-59C283630FC8}" srcOrd="6" destOrd="0" presId="urn:microsoft.com/office/officeart/2005/8/layout/hList2"/>
    <dgm:cxn modelId="{A3FBA4F1-7A5B-443B-A599-A108025010AF}" type="presParOf" srcId="{256190A4-FBEA-45E4-8EBE-59C283630FC8}" destId="{22352AA2-E66F-41C4-AEAE-6E87E4B58B71}" srcOrd="0" destOrd="0" presId="urn:microsoft.com/office/officeart/2005/8/layout/hList2"/>
    <dgm:cxn modelId="{A434778D-ABE1-4ADE-83D3-22D2B72C0EDC}" type="presParOf" srcId="{256190A4-FBEA-45E4-8EBE-59C283630FC8}" destId="{B40A16E4-AD25-4406-AC91-06F191E9192A}" srcOrd="1" destOrd="0" presId="urn:microsoft.com/office/officeart/2005/8/layout/hList2"/>
    <dgm:cxn modelId="{2E0A7846-0467-4640-9A12-11F48A365DEE}" type="presParOf" srcId="{256190A4-FBEA-45E4-8EBE-59C283630FC8}" destId="{197A5350-24A2-4E55-971F-CAD61B3884D5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136D39E-F94D-46E5-B578-76A2EE1D5787}" type="doc">
      <dgm:prSet loTypeId="urn:microsoft.com/office/officeart/2008/layout/AccentedPicture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BBC171EA-D8BB-4BA1-BD76-9E31F8E351E2}">
      <dgm:prSet phldrT="[Texto]"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r>
            <a:rPr lang="es-CO" sz="1400" dirty="0"/>
            <a:t>Dormir 8 horas diarias previo al inicio de la jornada laboral.</a:t>
          </a:r>
        </a:p>
      </dgm:t>
    </dgm:pt>
    <dgm:pt modelId="{0F718BAA-D1B7-444B-BDA9-FD5DF03F5C29}" type="parTrans" cxnId="{823CB9BE-0C89-46C8-87B0-D7B6E64FF3E1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A30ED86C-1D33-4968-A650-738D68D76212}" type="sibTrans" cxnId="{823CB9BE-0C89-46C8-87B0-D7B6E64FF3E1}">
      <dgm:prSet/>
      <dgm:spPr>
        <a:ln>
          <a:noFill/>
        </a:ln>
      </dgm:spPr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D1348728-32A8-4657-AF39-7AD24A62D4D6}">
      <dgm:prSet phldrT="[Texto]"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r>
            <a:rPr lang="es-ES" sz="1400" dirty="0"/>
            <a:t>No adelantar en curva, respetar las señales de tránsito y no sobrepasar los límites de velocidad.</a:t>
          </a:r>
          <a:endParaRPr lang="es-CO" sz="1400" dirty="0"/>
        </a:p>
      </dgm:t>
    </dgm:pt>
    <dgm:pt modelId="{CE7C597A-16F1-4B30-912B-11EEE4668CE8}" type="parTrans" cxnId="{DAD53291-0C90-40FC-A5F9-BDE3593473BA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C507D00A-DF81-40FA-8128-9249331B0F52}" type="sibTrans" cxnId="{DAD53291-0C90-40FC-A5F9-BDE3593473BA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E007474D-0159-4F92-BA35-8C2514CC6C6D}">
      <dgm:prSet phldrT="[Texto]"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r>
            <a:rPr lang="es-ES" sz="1400" dirty="0"/>
            <a:t>Llevar siempre la cédula, licencia de conducción, tarjeta de propiedad, SOAT vigente, revisión técnico mecánica y de gases.</a:t>
          </a:r>
          <a:endParaRPr lang="es-CO" sz="1400" dirty="0"/>
        </a:p>
      </dgm:t>
    </dgm:pt>
    <dgm:pt modelId="{6D68FD43-7571-48E6-B91A-94FCB5739F70}" type="parTrans" cxnId="{A8B5F20A-E535-4558-A0B9-23B8BEB36542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A17BDB2F-B929-49E6-8548-312FD8CD23DD}" type="sibTrans" cxnId="{A8B5F20A-E535-4558-A0B9-23B8BEB36542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0F43E596-9A23-4414-B0CE-D6510E08C85C}">
      <dgm:prSet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r>
            <a:rPr lang="es-CO" sz="1400" dirty="0"/>
            <a:t>No consumir alcohol, sustancias psicoactivas o fármacos no recetados.</a:t>
          </a:r>
        </a:p>
      </dgm:t>
    </dgm:pt>
    <dgm:pt modelId="{E1B9FF1E-DDC2-4942-924D-3D9DFD76F731}" type="parTrans" cxnId="{B30E64B2-FDAC-4CCC-8BAF-CAA557FE1955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67025A14-22E3-4A73-AE93-49C984F26A68}" type="sibTrans" cxnId="{B30E64B2-FDAC-4CCC-8BAF-CAA557FE1955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A4A18D6B-588A-434A-A90B-6E54EA12FEDD}">
      <dgm:prSet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r>
            <a:rPr lang="es-ES" sz="1400" dirty="0"/>
            <a:t>Verificar y actualizar el botiquín, equipo de carretera y herramientas.</a:t>
          </a:r>
          <a:endParaRPr lang="es-CO" sz="1400" dirty="0"/>
        </a:p>
      </dgm:t>
    </dgm:pt>
    <dgm:pt modelId="{65CA621D-5DB2-4DF1-828D-D9AB138A6566}" type="parTrans" cxnId="{E5C50DC2-4912-4B3E-B173-3B42FBBE0935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16C55BC7-B9BC-4429-BA9D-7F05B68BE320}" type="sibTrans" cxnId="{E5C50DC2-4912-4B3E-B173-3B42FBBE0935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69BAA40B-7D52-41A3-BEEA-87538285EA28}">
      <dgm:prSet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r>
            <a:rPr lang="es-ES" sz="1400"/>
            <a:t>No transportar sustancias peligrosas </a:t>
          </a:r>
          <a:r>
            <a:rPr lang="es-CO" sz="1400"/>
            <a:t>(gasolina, aceites, pinturas o cualquier sustancia química en general). </a:t>
          </a:r>
        </a:p>
      </dgm:t>
    </dgm:pt>
    <dgm:pt modelId="{8E12C60C-65A5-4B47-9B0D-F84B731878C2}" type="parTrans" cxnId="{F1FD3CD1-ACF6-4468-A43E-5D221DA41E87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C1A48BFF-192E-4D75-B949-170E33831B40}" type="sibTrans" cxnId="{F1FD3CD1-ACF6-4468-A43E-5D221DA41E87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0BAE7FF3-455E-4F25-A9A3-A13AD4BCDCDB}">
      <dgm:prSet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r>
            <a:rPr lang="es-ES" sz="1400" dirty="0"/>
            <a:t>No permitir que otra persona no autorizada opere el vehículo.</a:t>
          </a:r>
          <a:endParaRPr lang="es-CO" sz="1400" dirty="0"/>
        </a:p>
      </dgm:t>
    </dgm:pt>
    <dgm:pt modelId="{BA6AB2D8-A756-4150-ACD7-4405BA5EF9C5}" type="parTrans" cxnId="{A91D1987-4ECA-414D-AC40-67CD65B8906F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18E2985C-7145-4E6B-9C0E-970172C0ED46}" type="sibTrans" cxnId="{A91D1987-4ECA-414D-AC40-67CD65B8906F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3C831F68-0CAD-4EBD-84C9-6235FB04BC2C}">
      <dgm:prSet phldrT="[Texto]"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r>
            <a:rPr lang="es-ES" sz="1400" dirty="0"/>
            <a:t>Conducir con precaución en vías en mal estado o condiciones climáticas desfavorables.</a:t>
          </a:r>
          <a:endParaRPr lang="es-CO" sz="1400" dirty="0"/>
        </a:p>
      </dgm:t>
    </dgm:pt>
    <dgm:pt modelId="{42B6224E-B28B-4970-BA12-0D003CE51E92}" type="parTrans" cxnId="{A2517145-2859-46B8-B2CC-92EC4AA904E5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CAB6B051-E93E-4CA6-99FF-23883FCD04E1}" type="sibTrans" cxnId="{A2517145-2859-46B8-B2CC-92EC4AA904E5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9BF5853D-FEF3-4D91-B28B-824A4F1FC1E9}">
      <dgm:prSet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r>
            <a:rPr lang="es-ES" sz="1400"/>
            <a:t>Tener una buena postura y utilizar adecuadamente el cinturón se seguridad.</a:t>
          </a:r>
          <a:endParaRPr lang="es-CO" sz="1400"/>
        </a:p>
      </dgm:t>
    </dgm:pt>
    <dgm:pt modelId="{D5BF1A5B-2924-4E85-BE8B-3B8AA65FEB5F}" type="parTrans" cxnId="{9794D620-0D15-4FD7-908E-1F8D1237B9DB}">
      <dgm:prSet/>
      <dgm:spPr/>
      <dgm:t>
        <a:bodyPr/>
        <a:lstStyle/>
        <a:p>
          <a:pPr algn="just"/>
          <a:endParaRPr lang="es-CO" sz="1400"/>
        </a:p>
      </dgm:t>
    </dgm:pt>
    <dgm:pt modelId="{0ED4596D-8FDF-46F3-820B-97ED02C7DA1E}" type="sibTrans" cxnId="{9794D620-0D15-4FD7-908E-1F8D1237B9DB}">
      <dgm:prSet/>
      <dgm:spPr/>
      <dgm:t>
        <a:bodyPr/>
        <a:lstStyle/>
        <a:p>
          <a:pPr algn="just"/>
          <a:endParaRPr lang="es-CO" sz="1400"/>
        </a:p>
      </dgm:t>
    </dgm:pt>
    <dgm:pt modelId="{A9F2A6F6-2FF6-124D-A09B-4F190BDC1F67}">
      <dgm:prSet phldrT="[Texto]"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endParaRPr lang="es-CO" sz="1400" dirty="0"/>
        </a:p>
      </dgm:t>
    </dgm:pt>
    <dgm:pt modelId="{13120A47-EF33-E247-A034-98D0338F18B2}" type="parTrans" cxnId="{836CC46A-3E3D-984D-B389-ACB2A89B6653}">
      <dgm:prSet/>
      <dgm:spPr/>
      <dgm:t>
        <a:bodyPr/>
        <a:lstStyle/>
        <a:p>
          <a:endParaRPr lang="es-MX"/>
        </a:p>
      </dgm:t>
    </dgm:pt>
    <dgm:pt modelId="{BEE9250D-849B-3C43-BFED-32C2F3174539}" type="sibTrans" cxnId="{836CC46A-3E3D-984D-B389-ACB2A89B6653}">
      <dgm:prSet/>
      <dgm:spPr>
        <a:noFill/>
        <a:ln>
          <a:noFill/>
        </a:ln>
      </dgm:spPr>
      <dgm:t>
        <a:bodyPr/>
        <a:lstStyle/>
        <a:p>
          <a:endParaRPr lang="es-MX"/>
        </a:p>
      </dgm:t>
    </dgm:pt>
    <dgm:pt modelId="{62C9FBD2-14CE-4648-891E-9037E8BBFEF3}" type="pres">
      <dgm:prSet presAssocID="{D136D39E-F94D-46E5-B578-76A2EE1D5787}" presName="Name0" presStyleCnt="0">
        <dgm:presLayoutVars>
          <dgm:dir/>
        </dgm:presLayoutVars>
      </dgm:prSet>
      <dgm:spPr/>
      <dgm:t>
        <a:bodyPr/>
        <a:lstStyle/>
        <a:p>
          <a:endParaRPr lang="es-CO"/>
        </a:p>
      </dgm:t>
    </dgm:pt>
    <dgm:pt modelId="{885FF944-C9EA-2946-A2FA-FA7DFAFD90C4}" type="pres">
      <dgm:prSet presAssocID="{BEE9250D-849B-3C43-BFED-32C2F3174539}" presName="picture_1" presStyleLbl="bgImgPlace1" presStyleIdx="0" presStyleCnt="1" custScaleX="116344" custScaleY="28608" custLinFactNeighborX="-16897" custLinFactNeighborY="-14"/>
      <dgm:spPr/>
      <dgm:t>
        <a:bodyPr/>
        <a:lstStyle/>
        <a:p>
          <a:endParaRPr lang="es-CO"/>
        </a:p>
      </dgm:t>
    </dgm:pt>
    <dgm:pt modelId="{33CC156B-45DF-554F-BD9E-114AF4132487}" type="pres">
      <dgm:prSet presAssocID="{A9F2A6F6-2FF6-124D-A09B-4F190BDC1F67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074613A-DC7E-4F41-8FF3-F6C420C6CA83}" type="pres">
      <dgm:prSet presAssocID="{D136D39E-F94D-46E5-B578-76A2EE1D5787}" presName="linV" presStyleCnt="0"/>
      <dgm:spPr/>
    </dgm:pt>
    <dgm:pt modelId="{63DD2321-3A07-7A42-94A1-7673C12C06A6}" type="pres">
      <dgm:prSet presAssocID="{BBC171EA-D8BB-4BA1-BD76-9E31F8E351E2}" presName="pair" presStyleCnt="0"/>
      <dgm:spPr/>
    </dgm:pt>
    <dgm:pt modelId="{B5B22E09-061C-E642-A2A5-6A1431267799}" type="pres">
      <dgm:prSet presAssocID="{BBC171EA-D8BB-4BA1-BD76-9E31F8E351E2}" presName="spaceH" presStyleLbl="node1" presStyleIdx="0" presStyleCnt="0"/>
      <dgm:spPr/>
    </dgm:pt>
    <dgm:pt modelId="{B5C3A37B-3438-634F-9A80-1963AA33A917}" type="pres">
      <dgm:prSet presAssocID="{BBC171EA-D8BB-4BA1-BD76-9E31F8E351E2}" presName="desPictures" presStyleLbl="alignImgPlace1" presStyleIdx="0" presStyleCnt="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C0C101E1-C36A-3148-BC77-005357E73793}" type="pres">
      <dgm:prSet presAssocID="{BBC171EA-D8BB-4BA1-BD76-9E31F8E351E2}" presName="desTextWrapper" presStyleCnt="0"/>
      <dgm:spPr/>
    </dgm:pt>
    <dgm:pt modelId="{8E35C238-A89D-8149-9DA9-521B207D1A09}" type="pres">
      <dgm:prSet presAssocID="{BBC171EA-D8BB-4BA1-BD76-9E31F8E351E2}" presName="desText" presStyleLbl="revTx" presStyleIdx="0" presStyleCnt="9" custLinFactNeighborX="3427" custLinFactNeighborY="-460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2023CA7-558B-C643-A144-79E1CEBEC5D1}" type="pres">
      <dgm:prSet presAssocID="{A30ED86C-1D33-4968-A650-738D68D76212}" presName="spaceV" presStyleCnt="0"/>
      <dgm:spPr/>
    </dgm:pt>
    <dgm:pt modelId="{65A08AB8-36D5-B545-A1DF-5BB562D4F98C}" type="pres">
      <dgm:prSet presAssocID="{0F43E596-9A23-4414-B0CE-D6510E08C85C}" presName="pair" presStyleCnt="0"/>
      <dgm:spPr/>
    </dgm:pt>
    <dgm:pt modelId="{B6B4B104-2483-F34D-B799-6D99A15F9F62}" type="pres">
      <dgm:prSet presAssocID="{0F43E596-9A23-4414-B0CE-D6510E08C85C}" presName="spaceH" presStyleLbl="node1" presStyleIdx="0" presStyleCnt="0"/>
      <dgm:spPr/>
    </dgm:pt>
    <dgm:pt modelId="{F1F7E395-98D5-C743-8AD9-3B9B1FD18547}" type="pres">
      <dgm:prSet presAssocID="{0F43E596-9A23-4414-B0CE-D6510E08C85C}" presName="desPictures" presStyleLbl="alignImgPlace1" presStyleIdx="1" presStyleCnt="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4825DAE0-ABAA-BB4D-8B0E-C6D405941A13}" type="pres">
      <dgm:prSet presAssocID="{0F43E596-9A23-4414-B0CE-D6510E08C85C}" presName="desTextWrapper" presStyleCnt="0"/>
      <dgm:spPr/>
    </dgm:pt>
    <dgm:pt modelId="{66875270-47B7-3F40-986F-33709448752F}" type="pres">
      <dgm:prSet presAssocID="{0F43E596-9A23-4414-B0CE-D6510E08C85C}" presName="desText" presStyleLbl="revTx" presStyleIdx="1" presStyleCnt="9" custLinFactNeighborX="3427" custLinFactNeighborY="-662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0B7FB9B-30F2-CE44-98F0-2754E615C240}" type="pres">
      <dgm:prSet presAssocID="{67025A14-22E3-4A73-AE93-49C984F26A68}" presName="spaceV" presStyleCnt="0"/>
      <dgm:spPr/>
    </dgm:pt>
    <dgm:pt modelId="{7BC1949F-D7E5-EE48-9E3E-7DF1284EAAA5}" type="pres">
      <dgm:prSet presAssocID="{D1348728-32A8-4657-AF39-7AD24A62D4D6}" presName="pair" presStyleCnt="0"/>
      <dgm:spPr/>
    </dgm:pt>
    <dgm:pt modelId="{1E2AE74F-DAE2-A147-9861-7D928EF998CC}" type="pres">
      <dgm:prSet presAssocID="{D1348728-32A8-4657-AF39-7AD24A62D4D6}" presName="spaceH" presStyleLbl="node1" presStyleIdx="0" presStyleCnt="0"/>
      <dgm:spPr/>
    </dgm:pt>
    <dgm:pt modelId="{720C5946-A744-7D49-B76B-211BAB35C687}" type="pres">
      <dgm:prSet presAssocID="{D1348728-32A8-4657-AF39-7AD24A62D4D6}" presName="desPictures" presStyleLbl="alignImgPlace1" presStyleIdx="2" presStyleCnt="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8006AED4-4611-4249-9A4C-059AA3655845}" type="pres">
      <dgm:prSet presAssocID="{D1348728-32A8-4657-AF39-7AD24A62D4D6}" presName="desTextWrapper" presStyleCnt="0"/>
      <dgm:spPr/>
    </dgm:pt>
    <dgm:pt modelId="{446712EE-E8A7-5F4A-A0CC-081053FABE1A}" type="pres">
      <dgm:prSet presAssocID="{D1348728-32A8-4657-AF39-7AD24A62D4D6}" presName="desText" presStyleLbl="revTx" presStyleIdx="2" presStyleCnt="9" custLinFactNeighborX="3427" custLinFactNeighborY="-662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BFFAC11-A628-0444-B789-37D27F439213}" type="pres">
      <dgm:prSet presAssocID="{C507D00A-DF81-40FA-8128-9249331B0F52}" presName="spaceV" presStyleCnt="0"/>
      <dgm:spPr/>
    </dgm:pt>
    <dgm:pt modelId="{06D65D1D-B64A-2241-A35A-DCDF11965ECB}" type="pres">
      <dgm:prSet presAssocID="{3C831F68-0CAD-4EBD-84C9-6235FB04BC2C}" presName="pair" presStyleCnt="0"/>
      <dgm:spPr/>
    </dgm:pt>
    <dgm:pt modelId="{AB2A0F4C-A754-FE4E-ADEA-7DAAD051CBEE}" type="pres">
      <dgm:prSet presAssocID="{3C831F68-0CAD-4EBD-84C9-6235FB04BC2C}" presName="spaceH" presStyleLbl="node1" presStyleIdx="0" presStyleCnt="0"/>
      <dgm:spPr/>
    </dgm:pt>
    <dgm:pt modelId="{F05F0914-FA79-5449-8BAE-96E8E6EC208D}" type="pres">
      <dgm:prSet presAssocID="{3C831F68-0CAD-4EBD-84C9-6235FB04BC2C}" presName="desPictures" presStyleLbl="alignImgPlace1" presStyleIdx="3" presStyleCnt="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s-CO"/>
        </a:p>
      </dgm:t>
    </dgm:pt>
    <dgm:pt modelId="{C4F5E8F3-DDF2-CD43-AB4A-9F27FCDF07A2}" type="pres">
      <dgm:prSet presAssocID="{3C831F68-0CAD-4EBD-84C9-6235FB04BC2C}" presName="desTextWrapper" presStyleCnt="0"/>
      <dgm:spPr/>
    </dgm:pt>
    <dgm:pt modelId="{E4076441-2AAB-6943-A708-A474CF1735FE}" type="pres">
      <dgm:prSet presAssocID="{3C831F68-0CAD-4EBD-84C9-6235FB04BC2C}" presName="desText" presStyleLbl="revTx" presStyleIdx="3" presStyleCnt="9" custLinFactNeighborX="3427" custLinFactNeighborY="-662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30C1601-2DEA-3749-A5D2-7B8CA6484275}" type="pres">
      <dgm:prSet presAssocID="{CAB6B051-E93E-4CA6-99FF-23883FCD04E1}" presName="spaceV" presStyleCnt="0"/>
      <dgm:spPr/>
    </dgm:pt>
    <dgm:pt modelId="{6F6FA074-6642-4240-ABC7-22F24F4FCE21}" type="pres">
      <dgm:prSet presAssocID="{E007474D-0159-4F92-BA35-8C2514CC6C6D}" presName="pair" presStyleCnt="0"/>
      <dgm:spPr/>
    </dgm:pt>
    <dgm:pt modelId="{424ED19D-E5E1-D44F-8DF2-C612F73D7141}" type="pres">
      <dgm:prSet presAssocID="{E007474D-0159-4F92-BA35-8C2514CC6C6D}" presName="spaceH" presStyleLbl="node1" presStyleIdx="0" presStyleCnt="0"/>
      <dgm:spPr/>
    </dgm:pt>
    <dgm:pt modelId="{12364839-768D-124E-82A5-B753C3F146EE}" type="pres">
      <dgm:prSet presAssocID="{E007474D-0159-4F92-BA35-8C2514CC6C6D}" presName="desPictures" presStyleLbl="alignImgPlace1" presStyleIdx="4" presStyleCnt="9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C4EA7940-AFB7-644A-88A2-896AC48510DC}" type="pres">
      <dgm:prSet presAssocID="{E007474D-0159-4F92-BA35-8C2514CC6C6D}" presName="desTextWrapper" presStyleCnt="0"/>
      <dgm:spPr/>
    </dgm:pt>
    <dgm:pt modelId="{3B0D38E9-79B1-AC48-A09D-BAA4B7D41FB8}" type="pres">
      <dgm:prSet presAssocID="{E007474D-0159-4F92-BA35-8C2514CC6C6D}" presName="desText" presStyleLbl="revTx" presStyleIdx="4" presStyleCnt="9" custLinFactNeighborX="3427" custLinFactNeighborY="-662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A4D75A4-E496-4948-8F93-C264D0F798BD}" type="pres">
      <dgm:prSet presAssocID="{A17BDB2F-B929-49E6-8548-312FD8CD23DD}" presName="spaceV" presStyleCnt="0"/>
      <dgm:spPr/>
    </dgm:pt>
    <dgm:pt modelId="{AE908B15-6A87-F542-A82F-9351D2278873}" type="pres">
      <dgm:prSet presAssocID="{A4A18D6B-588A-434A-A90B-6E54EA12FEDD}" presName="pair" presStyleCnt="0"/>
      <dgm:spPr/>
    </dgm:pt>
    <dgm:pt modelId="{EFD5CF5F-5082-2E4E-85DC-7AB12FC496D8}" type="pres">
      <dgm:prSet presAssocID="{A4A18D6B-588A-434A-A90B-6E54EA12FEDD}" presName="spaceH" presStyleLbl="node1" presStyleIdx="0" presStyleCnt="0"/>
      <dgm:spPr/>
    </dgm:pt>
    <dgm:pt modelId="{9B779D21-2AB1-164D-A3C5-3B8C2CEEF5A3}" type="pres">
      <dgm:prSet presAssocID="{A4A18D6B-588A-434A-A90B-6E54EA12FEDD}" presName="desPictures" presStyleLbl="alignImgPlace1" presStyleIdx="5" presStyleCnt="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s-CO"/>
        </a:p>
      </dgm:t>
    </dgm:pt>
    <dgm:pt modelId="{4B1C8F42-C16C-C94C-88E8-12CDECA8AEBF}" type="pres">
      <dgm:prSet presAssocID="{A4A18D6B-588A-434A-A90B-6E54EA12FEDD}" presName="desTextWrapper" presStyleCnt="0"/>
      <dgm:spPr/>
    </dgm:pt>
    <dgm:pt modelId="{7D58622D-6DF0-924D-8B33-03696013000D}" type="pres">
      <dgm:prSet presAssocID="{A4A18D6B-588A-434A-A90B-6E54EA12FEDD}" presName="desText" presStyleLbl="revTx" presStyleIdx="5" presStyleCnt="9" custLinFactNeighborX="3427" custLinFactNeighborY="-662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186D73C-7AC5-3944-9E54-058FD4477099}" type="pres">
      <dgm:prSet presAssocID="{16C55BC7-B9BC-4429-BA9D-7F05B68BE320}" presName="spaceV" presStyleCnt="0"/>
      <dgm:spPr/>
    </dgm:pt>
    <dgm:pt modelId="{54156292-F654-E440-B55F-06838FFDB348}" type="pres">
      <dgm:prSet presAssocID="{69BAA40B-7D52-41A3-BEEA-87538285EA28}" presName="pair" presStyleCnt="0"/>
      <dgm:spPr/>
    </dgm:pt>
    <dgm:pt modelId="{2CFF3491-6C44-B94A-BA59-8157BFCECEBC}" type="pres">
      <dgm:prSet presAssocID="{69BAA40B-7D52-41A3-BEEA-87538285EA28}" presName="spaceH" presStyleLbl="node1" presStyleIdx="0" presStyleCnt="0"/>
      <dgm:spPr/>
    </dgm:pt>
    <dgm:pt modelId="{B7B61682-FF31-9C47-BEC4-38A79DF84A9E}" type="pres">
      <dgm:prSet presAssocID="{69BAA40B-7D52-41A3-BEEA-87538285EA28}" presName="desPictures" presStyleLbl="alignImgPlace1" presStyleIdx="6" presStyleCnt="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s-CO"/>
        </a:p>
      </dgm:t>
    </dgm:pt>
    <dgm:pt modelId="{923DD1D4-6B1B-7047-B0D4-20592CE4224D}" type="pres">
      <dgm:prSet presAssocID="{69BAA40B-7D52-41A3-BEEA-87538285EA28}" presName="desTextWrapper" presStyleCnt="0"/>
      <dgm:spPr/>
    </dgm:pt>
    <dgm:pt modelId="{043B802E-E826-D44E-B448-2DA6CB11944A}" type="pres">
      <dgm:prSet presAssocID="{69BAA40B-7D52-41A3-BEEA-87538285EA28}" presName="desText" presStyleLbl="revTx" presStyleIdx="6" presStyleCnt="9" custLinFactNeighborX="3427" custLinFactNeighborY="-662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45B79F6-8DB8-0040-9C9C-CBDEA0E8137A}" type="pres">
      <dgm:prSet presAssocID="{C1A48BFF-192E-4D75-B949-170E33831B40}" presName="spaceV" presStyleCnt="0"/>
      <dgm:spPr/>
    </dgm:pt>
    <dgm:pt modelId="{01AF01AF-82DC-6649-8FCD-14A4C6465517}" type="pres">
      <dgm:prSet presAssocID="{0BAE7FF3-455E-4F25-A9A3-A13AD4BCDCDB}" presName="pair" presStyleCnt="0"/>
      <dgm:spPr/>
    </dgm:pt>
    <dgm:pt modelId="{CD2B5278-EB8E-9043-A060-995489471A37}" type="pres">
      <dgm:prSet presAssocID="{0BAE7FF3-455E-4F25-A9A3-A13AD4BCDCDB}" presName="spaceH" presStyleLbl="node1" presStyleIdx="0" presStyleCnt="0"/>
      <dgm:spPr/>
    </dgm:pt>
    <dgm:pt modelId="{A9D27AB8-323C-A145-8F58-9714419B0B46}" type="pres">
      <dgm:prSet presAssocID="{0BAE7FF3-455E-4F25-A9A3-A13AD4BCDCDB}" presName="desPictures" presStyleLbl="alignImgPlace1" presStyleIdx="7" presStyleCnt="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s-CO"/>
        </a:p>
      </dgm:t>
    </dgm:pt>
    <dgm:pt modelId="{E9CC32CC-C4DE-B049-ADCE-9CE4A1AF8B5B}" type="pres">
      <dgm:prSet presAssocID="{0BAE7FF3-455E-4F25-A9A3-A13AD4BCDCDB}" presName="desTextWrapper" presStyleCnt="0"/>
      <dgm:spPr/>
    </dgm:pt>
    <dgm:pt modelId="{1DB894F6-2B38-6E45-A473-61CD878215A4}" type="pres">
      <dgm:prSet presAssocID="{0BAE7FF3-455E-4F25-A9A3-A13AD4BCDCDB}" presName="desText" presStyleLbl="revTx" presStyleIdx="7" presStyleCnt="9" custLinFactNeighborX="3427" custLinFactNeighborY="-662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7A05C85-FC1B-3A49-A158-B6C3E8E8A1EF}" type="pres">
      <dgm:prSet presAssocID="{18E2985C-7145-4E6B-9C0E-970172C0ED46}" presName="spaceV" presStyleCnt="0"/>
      <dgm:spPr/>
    </dgm:pt>
    <dgm:pt modelId="{FE79B810-2083-B047-981F-5B08A480FF21}" type="pres">
      <dgm:prSet presAssocID="{9BF5853D-FEF3-4D91-B28B-824A4F1FC1E9}" presName="pair" presStyleCnt="0"/>
      <dgm:spPr/>
    </dgm:pt>
    <dgm:pt modelId="{B9745EA9-F623-8D49-AE86-5A81CC8E6FCA}" type="pres">
      <dgm:prSet presAssocID="{9BF5853D-FEF3-4D91-B28B-824A4F1FC1E9}" presName="spaceH" presStyleLbl="node1" presStyleIdx="0" presStyleCnt="0"/>
      <dgm:spPr/>
    </dgm:pt>
    <dgm:pt modelId="{C6D442CE-68D1-D347-85B3-D5F8156E5C1B}" type="pres">
      <dgm:prSet presAssocID="{9BF5853D-FEF3-4D91-B28B-824A4F1FC1E9}" presName="desPictures" presStyleLbl="alignImgPlace1" presStyleIdx="8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81657D4F-8BBD-B14A-8BB5-0733EB210271}" type="pres">
      <dgm:prSet presAssocID="{9BF5853D-FEF3-4D91-B28B-824A4F1FC1E9}" presName="desTextWrapper" presStyleCnt="0"/>
      <dgm:spPr/>
    </dgm:pt>
    <dgm:pt modelId="{FBE783DB-E1A9-1A4F-A71E-F5E8E7D7E268}" type="pres">
      <dgm:prSet presAssocID="{9BF5853D-FEF3-4D91-B28B-824A4F1FC1E9}" presName="desText" presStyleLbl="revTx" presStyleIdx="8" presStyleCnt="9" custLinFactNeighborX="3427" custLinFactNeighborY="-662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6703CE3-C39E-1044-B5C5-41233BBB229E}" type="pres">
      <dgm:prSet presAssocID="{D136D39E-F94D-46E5-B578-76A2EE1D5787}" presName="maxNode" presStyleCnt="0"/>
      <dgm:spPr/>
    </dgm:pt>
    <dgm:pt modelId="{3F161BAB-FE9A-A840-AF1F-1FEF45863C5D}" type="pres">
      <dgm:prSet presAssocID="{D136D39E-F94D-46E5-B578-76A2EE1D5787}" presName="Name33" presStyleCnt="0"/>
      <dgm:spPr/>
    </dgm:pt>
  </dgm:ptLst>
  <dgm:cxnLst>
    <dgm:cxn modelId="{823CB9BE-0C89-46C8-87B0-D7B6E64FF3E1}" srcId="{D136D39E-F94D-46E5-B578-76A2EE1D5787}" destId="{BBC171EA-D8BB-4BA1-BD76-9E31F8E351E2}" srcOrd="1" destOrd="0" parTransId="{0F718BAA-D1B7-444B-BDA9-FD5DF03F5C29}" sibTransId="{A30ED86C-1D33-4968-A650-738D68D76212}"/>
    <dgm:cxn modelId="{A8B5F20A-E535-4558-A0B9-23B8BEB36542}" srcId="{D136D39E-F94D-46E5-B578-76A2EE1D5787}" destId="{E007474D-0159-4F92-BA35-8C2514CC6C6D}" srcOrd="5" destOrd="0" parTransId="{6D68FD43-7571-48E6-B91A-94FCB5739F70}" sibTransId="{A17BDB2F-B929-49E6-8548-312FD8CD23DD}"/>
    <dgm:cxn modelId="{DAD53291-0C90-40FC-A5F9-BDE3593473BA}" srcId="{D136D39E-F94D-46E5-B578-76A2EE1D5787}" destId="{D1348728-32A8-4657-AF39-7AD24A62D4D6}" srcOrd="3" destOrd="0" parTransId="{CE7C597A-16F1-4B30-912B-11EEE4668CE8}" sibTransId="{C507D00A-DF81-40FA-8128-9249331B0F52}"/>
    <dgm:cxn modelId="{17F0EA84-C283-BB40-B07A-54D2E15E8311}" type="presOf" srcId="{0F43E596-9A23-4414-B0CE-D6510E08C85C}" destId="{66875270-47B7-3F40-986F-33709448752F}" srcOrd="0" destOrd="0" presId="urn:microsoft.com/office/officeart/2008/layout/AccentedPicture"/>
    <dgm:cxn modelId="{836CC46A-3E3D-984D-B389-ACB2A89B6653}" srcId="{D136D39E-F94D-46E5-B578-76A2EE1D5787}" destId="{A9F2A6F6-2FF6-124D-A09B-4F190BDC1F67}" srcOrd="0" destOrd="0" parTransId="{13120A47-EF33-E247-A034-98D0338F18B2}" sibTransId="{BEE9250D-849B-3C43-BFED-32C2F3174539}"/>
    <dgm:cxn modelId="{120D9DD2-2C58-6D49-A9BE-9D16B1122908}" type="presOf" srcId="{BEE9250D-849B-3C43-BFED-32C2F3174539}" destId="{885FF944-C9EA-2946-A2FA-FA7DFAFD90C4}" srcOrd="0" destOrd="0" presId="urn:microsoft.com/office/officeart/2008/layout/AccentedPicture"/>
    <dgm:cxn modelId="{026E2BE6-AED7-9241-B493-AF951E33B177}" type="presOf" srcId="{A9F2A6F6-2FF6-124D-A09B-4F190BDC1F67}" destId="{33CC156B-45DF-554F-BD9E-114AF4132487}" srcOrd="0" destOrd="0" presId="urn:microsoft.com/office/officeart/2008/layout/AccentedPicture"/>
    <dgm:cxn modelId="{9794D620-0D15-4FD7-908E-1F8D1237B9DB}" srcId="{D136D39E-F94D-46E5-B578-76A2EE1D5787}" destId="{9BF5853D-FEF3-4D91-B28B-824A4F1FC1E9}" srcOrd="9" destOrd="0" parTransId="{D5BF1A5B-2924-4E85-BE8B-3B8AA65FEB5F}" sibTransId="{0ED4596D-8FDF-46F3-820B-97ED02C7DA1E}"/>
    <dgm:cxn modelId="{B30E64B2-FDAC-4CCC-8BAF-CAA557FE1955}" srcId="{D136D39E-F94D-46E5-B578-76A2EE1D5787}" destId="{0F43E596-9A23-4414-B0CE-D6510E08C85C}" srcOrd="2" destOrd="0" parTransId="{E1B9FF1E-DDC2-4942-924D-3D9DFD76F731}" sibTransId="{67025A14-22E3-4A73-AE93-49C984F26A68}"/>
    <dgm:cxn modelId="{9FE9AB4A-C7D1-0645-8149-C2252E261102}" type="presOf" srcId="{0BAE7FF3-455E-4F25-A9A3-A13AD4BCDCDB}" destId="{1DB894F6-2B38-6E45-A473-61CD878215A4}" srcOrd="0" destOrd="0" presId="urn:microsoft.com/office/officeart/2008/layout/AccentedPicture"/>
    <dgm:cxn modelId="{521BF7BD-75AB-034B-A71B-1DFD52A1E08A}" type="presOf" srcId="{D1348728-32A8-4657-AF39-7AD24A62D4D6}" destId="{446712EE-E8A7-5F4A-A0CC-081053FABE1A}" srcOrd="0" destOrd="0" presId="urn:microsoft.com/office/officeart/2008/layout/AccentedPicture"/>
    <dgm:cxn modelId="{F1FD3CD1-ACF6-4468-A43E-5D221DA41E87}" srcId="{D136D39E-F94D-46E5-B578-76A2EE1D5787}" destId="{69BAA40B-7D52-41A3-BEEA-87538285EA28}" srcOrd="7" destOrd="0" parTransId="{8E12C60C-65A5-4B47-9B0D-F84B731878C2}" sibTransId="{C1A48BFF-192E-4D75-B949-170E33831B40}"/>
    <dgm:cxn modelId="{E91D07D1-E818-EA40-8842-C3E3F22085EF}" type="presOf" srcId="{BBC171EA-D8BB-4BA1-BD76-9E31F8E351E2}" destId="{8E35C238-A89D-8149-9DA9-521B207D1A09}" srcOrd="0" destOrd="0" presId="urn:microsoft.com/office/officeart/2008/layout/AccentedPicture"/>
    <dgm:cxn modelId="{48CE99C4-B1D1-9048-B2EB-CDFCEC393EF4}" type="presOf" srcId="{3C831F68-0CAD-4EBD-84C9-6235FB04BC2C}" destId="{E4076441-2AAB-6943-A708-A474CF1735FE}" srcOrd="0" destOrd="0" presId="urn:microsoft.com/office/officeart/2008/layout/AccentedPicture"/>
    <dgm:cxn modelId="{055BB44E-1AA4-8E4F-9238-8FB4321BA482}" type="presOf" srcId="{E007474D-0159-4F92-BA35-8C2514CC6C6D}" destId="{3B0D38E9-79B1-AC48-A09D-BAA4B7D41FB8}" srcOrd="0" destOrd="0" presId="urn:microsoft.com/office/officeart/2008/layout/AccentedPicture"/>
    <dgm:cxn modelId="{A91D1987-4ECA-414D-AC40-67CD65B8906F}" srcId="{D136D39E-F94D-46E5-B578-76A2EE1D5787}" destId="{0BAE7FF3-455E-4F25-A9A3-A13AD4BCDCDB}" srcOrd="8" destOrd="0" parTransId="{BA6AB2D8-A756-4150-ACD7-4405BA5EF9C5}" sibTransId="{18E2985C-7145-4E6B-9C0E-970172C0ED46}"/>
    <dgm:cxn modelId="{EDADB78F-9B6D-8943-8961-B3224D2DCF0F}" type="presOf" srcId="{9BF5853D-FEF3-4D91-B28B-824A4F1FC1E9}" destId="{FBE783DB-E1A9-1A4F-A71E-F5E8E7D7E268}" srcOrd="0" destOrd="0" presId="urn:microsoft.com/office/officeart/2008/layout/AccentedPicture"/>
    <dgm:cxn modelId="{E5C50DC2-4912-4B3E-B173-3B42FBBE0935}" srcId="{D136D39E-F94D-46E5-B578-76A2EE1D5787}" destId="{A4A18D6B-588A-434A-A90B-6E54EA12FEDD}" srcOrd="6" destOrd="0" parTransId="{65CA621D-5DB2-4DF1-828D-D9AB138A6566}" sibTransId="{16C55BC7-B9BC-4429-BA9D-7F05B68BE320}"/>
    <dgm:cxn modelId="{8B1CD8FA-44AC-754D-AE05-66802DD966C7}" type="presOf" srcId="{69BAA40B-7D52-41A3-BEEA-87538285EA28}" destId="{043B802E-E826-D44E-B448-2DA6CB11944A}" srcOrd="0" destOrd="0" presId="urn:microsoft.com/office/officeart/2008/layout/AccentedPicture"/>
    <dgm:cxn modelId="{58155151-DC6B-9C4F-BEA3-8C9AF09612FA}" type="presOf" srcId="{D136D39E-F94D-46E5-B578-76A2EE1D5787}" destId="{62C9FBD2-14CE-4648-891E-9037E8BBFEF3}" srcOrd="0" destOrd="0" presId="urn:microsoft.com/office/officeart/2008/layout/AccentedPicture"/>
    <dgm:cxn modelId="{A2517145-2859-46B8-B2CC-92EC4AA904E5}" srcId="{D136D39E-F94D-46E5-B578-76A2EE1D5787}" destId="{3C831F68-0CAD-4EBD-84C9-6235FB04BC2C}" srcOrd="4" destOrd="0" parTransId="{42B6224E-B28B-4970-BA12-0D003CE51E92}" sibTransId="{CAB6B051-E93E-4CA6-99FF-23883FCD04E1}"/>
    <dgm:cxn modelId="{FF8D6AD5-2DE5-974B-A2DA-ACF96A640178}" type="presOf" srcId="{A4A18D6B-588A-434A-A90B-6E54EA12FEDD}" destId="{7D58622D-6DF0-924D-8B33-03696013000D}" srcOrd="0" destOrd="0" presId="urn:microsoft.com/office/officeart/2008/layout/AccentedPicture"/>
    <dgm:cxn modelId="{34889453-769F-E441-9F5E-3594CA637873}" type="presParOf" srcId="{62C9FBD2-14CE-4648-891E-9037E8BBFEF3}" destId="{885FF944-C9EA-2946-A2FA-FA7DFAFD90C4}" srcOrd="0" destOrd="0" presId="urn:microsoft.com/office/officeart/2008/layout/AccentedPicture"/>
    <dgm:cxn modelId="{CF425BE7-F049-7545-8E61-C3CFFAEA85C1}" type="presParOf" srcId="{62C9FBD2-14CE-4648-891E-9037E8BBFEF3}" destId="{33CC156B-45DF-554F-BD9E-114AF4132487}" srcOrd="1" destOrd="0" presId="urn:microsoft.com/office/officeart/2008/layout/AccentedPicture"/>
    <dgm:cxn modelId="{0D364185-097B-EB4F-84B6-7650AC24A2B7}" type="presParOf" srcId="{62C9FBD2-14CE-4648-891E-9037E8BBFEF3}" destId="{2074613A-DC7E-4F41-8FF3-F6C420C6CA83}" srcOrd="2" destOrd="0" presId="urn:microsoft.com/office/officeart/2008/layout/AccentedPicture"/>
    <dgm:cxn modelId="{FAE16CE3-22E1-454B-96BC-F4BA014A1D6B}" type="presParOf" srcId="{2074613A-DC7E-4F41-8FF3-F6C420C6CA83}" destId="{63DD2321-3A07-7A42-94A1-7673C12C06A6}" srcOrd="0" destOrd="0" presId="urn:microsoft.com/office/officeart/2008/layout/AccentedPicture"/>
    <dgm:cxn modelId="{F66CDB47-B1AF-4B44-9FCF-A08A2232881D}" type="presParOf" srcId="{63DD2321-3A07-7A42-94A1-7673C12C06A6}" destId="{B5B22E09-061C-E642-A2A5-6A1431267799}" srcOrd="0" destOrd="0" presId="urn:microsoft.com/office/officeart/2008/layout/AccentedPicture"/>
    <dgm:cxn modelId="{21C82C86-85E9-2B4D-A562-AD45B4C2A109}" type="presParOf" srcId="{63DD2321-3A07-7A42-94A1-7673C12C06A6}" destId="{B5C3A37B-3438-634F-9A80-1963AA33A917}" srcOrd="1" destOrd="0" presId="urn:microsoft.com/office/officeart/2008/layout/AccentedPicture"/>
    <dgm:cxn modelId="{7EC7FA48-E960-BE4B-8431-84A16962ACB9}" type="presParOf" srcId="{63DD2321-3A07-7A42-94A1-7673C12C06A6}" destId="{C0C101E1-C36A-3148-BC77-005357E73793}" srcOrd="2" destOrd="0" presId="urn:microsoft.com/office/officeart/2008/layout/AccentedPicture"/>
    <dgm:cxn modelId="{CCA3F0E9-C1A3-214A-AA9D-51F9CD6D8972}" type="presParOf" srcId="{C0C101E1-C36A-3148-BC77-005357E73793}" destId="{8E35C238-A89D-8149-9DA9-521B207D1A09}" srcOrd="0" destOrd="0" presId="urn:microsoft.com/office/officeart/2008/layout/AccentedPicture"/>
    <dgm:cxn modelId="{E657D6CA-EA64-B840-B0DD-203D222FD4DC}" type="presParOf" srcId="{2074613A-DC7E-4F41-8FF3-F6C420C6CA83}" destId="{82023CA7-558B-C643-A144-79E1CEBEC5D1}" srcOrd="1" destOrd="0" presId="urn:microsoft.com/office/officeart/2008/layout/AccentedPicture"/>
    <dgm:cxn modelId="{959F769C-581B-FD44-8C10-37D9EBE97454}" type="presParOf" srcId="{2074613A-DC7E-4F41-8FF3-F6C420C6CA83}" destId="{65A08AB8-36D5-B545-A1DF-5BB562D4F98C}" srcOrd="2" destOrd="0" presId="urn:microsoft.com/office/officeart/2008/layout/AccentedPicture"/>
    <dgm:cxn modelId="{EACE80CF-0F06-B442-AC6E-76765023EBB0}" type="presParOf" srcId="{65A08AB8-36D5-B545-A1DF-5BB562D4F98C}" destId="{B6B4B104-2483-F34D-B799-6D99A15F9F62}" srcOrd="0" destOrd="0" presId="urn:microsoft.com/office/officeart/2008/layout/AccentedPicture"/>
    <dgm:cxn modelId="{B86D7B18-0DB1-4840-9C1A-AD569A393707}" type="presParOf" srcId="{65A08AB8-36D5-B545-A1DF-5BB562D4F98C}" destId="{F1F7E395-98D5-C743-8AD9-3B9B1FD18547}" srcOrd="1" destOrd="0" presId="urn:microsoft.com/office/officeart/2008/layout/AccentedPicture"/>
    <dgm:cxn modelId="{ED0B2E30-87DB-B94A-8150-FC0037B100B1}" type="presParOf" srcId="{65A08AB8-36D5-B545-A1DF-5BB562D4F98C}" destId="{4825DAE0-ABAA-BB4D-8B0E-C6D405941A13}" srcOrd="2" destOrd="0" presId="urn:microsoft.com/office/officeart/2008/layout/AccentedPicture"/>
    <dgm:cxn modelId="{BBDDD4CC-2754-2741-8D8C-DC461FCFFF3F}" type="presParOf" srcId="{4825DAE0-ABAA-BB4D-8B0E-C6D405941A13}" destId="{66875270-47B7-3F40-986F-33709448752F}" srcOrd="0" destOrd="0" presId="urn:microsoft.com/office/officeart/2008/layout/AccentedPicture"/>
    <dgm:cxn modelId="{A8AA1BA0-C5A8-B94A-A67D-BACC8C458FE1}" type="presParOf" srcId="{2074613A-DC7E-4F41-8FF3-F6C420C6CA83}" destId="{60B7FB9B-30F2-CE44-98F0-2754E615C240}" srcOrd="3" destOrd="0" presId="urn:microsoft.com/office/officeart/2008/layout/AccentedPicture"/>
    <dgm:cxn modelId="{62C315BB-9192-2F4F-9427-1499E69EB078}" type="presParOf" srcId="{2074613A-DC7E-4F41-8FF3-F6C420C6CA83}" destId="{7BC1949F-D7E5-EE48-9E3E-7DF1284EAAA5}" srcOrd="4" destOrd="0" presId="urn:microsoft.com/office/officeart/2008/layout/AccentedPicture"/>
    <dgm:cxn modelId="{9C0D1969-E8F0-BC4E-AB8C-D4EBEB941856}" type="presParOf" srcId="{7BC1949F-D7E5-EE48-9E3E-7DF1284EAAA5}" destId="{1E2AE74F-DAE2-A147-9861-7D928EF998CC}" srcOrd="0" destOrd="0" presId="urn:microsoft.com/office/officeart/2008/layout/AccentedPicture"/>
    <dgm:cxn modelId="{F16691A1-3358-7647-A1E8-7179053A39B1}" type="presParOf" srcId="{7BC1949F-D7E5-EE48-9E3E-7DF1284EAAA5}" destId="{720C5946-A744-7D49-B76B-211BAB35C687}" srcOrd="1" destOrd="0" presId="urn:microsoft.com/office/officeart/2008/layout/AccentedPicture"/>
    <dgm:cxn modelId="{63CB0299-3A34-014D-AEC7-243961FE54F6}" type="presParOf" srcId="{7BC1949F-D7E5-EE48-9E3E-7DF1284EAAA5}" destId="{8006AED4-4611-4249-9A4C-059AA3655845}" srcOrd="2" destOrd="0" presId="urn:microsoft.com/office/officeart/2008/layout/AccentedPicture"/>
    <dgm:cxn modelId="{B040E1C3-CBAE-E14A-9FDF-164CDEEAED5E}" type="presParOf" srcId="{8006AED4-4611-4249-9A4C-059AA3655845}" destId="{446712EE-E8A7-5F4A-A0CC-081053FABE1A}" srcOrd="0" destOrd="0" presId="urn:microsoft.com/office/officeart/2008/layout/AccentedPicture"/>
    <dgm:cxn modelId="{14941F86-D9F6-E94B-B7EA-35DB06712F0B}" type="presParOf" srcId="{2074613A-DC7E-4F41-8FF3-F6C420C6CA83}" destId="{EBFFAC11-A628-0444-B789-37D27F439213}" srcOrd="5" destOrd="0" presId="urn:microsoft.com/office/officeart/2008/layout/AccentedPicture"/>
    <dgm:cxn modelId="{A4B755BF-CD48-E947-B5DA-910CBE83694B}" type="presParOf" srcId="{2074613A-DC7E-4F41-8FF3-F6C420C6CA83}" destId="{06D65D1D-B64A-2241-A35A-DCDF11965ECB}" srcOrd="6" destOrd="0" presId="urn:microsoft.com/office/officeart/2008/layout/AccentedPicture"/>
    <dgm:cxn modelId="{F209E9B5-A07B-9041-95C6-906BE7398DCC}" type="presParOf" srcId="{06D65D1D-B64A-2241-A35A-DCDF11965ECB}" destId="{AB2A0F4C-A754-FE4E-ADEA-7DAAD051CBEE}" srcOrd="0" destOrd="0" presId="urn:microsoft.com/office/officeart/2008/layout/AccentedPicture"/>
    <dgm:cxn modelId="{3E55A058-6E7B-F74F-B544-6DF8E035C821}" type="presParOf" srcId="{06D65D1D-B64A-2241-A35A-DCDF11965ECB}" destId="{F05F0914-FA79-5449-8BAE-96E8E6EC208D}" srcOrd="1" destOrd="0" presId="urn:microsoft.com/office/officeart/2008/layout/AccentedPicture"/>
    <dgm:cxn modelId="{9BF7CBD2-36BF-8249-94C0-7AA4107757AD}" type="presParOf" srcId="{06D65D1D-B64A-2241-A35A-DCDF11965ECB}" destId="{C4F5E8F3-DDF2-CD43-AB4A-9F27FCDF07A2}" srcOrd="2" destOrd="0" presId="urn:microsoft.com/office/officeart/2008/layout/AccentedPicture"/>
    <dgm:cxn modelId="{90C2DF0B-1BAF-0244-A0DD-70DE11B67656}" type="presParOf" srcId="{C4F5E8F3-DDF2-CD43-AB4A-9F27FCDF07A2}" destId="{E4076441-2AAB-6943-A708-A474CF1735FE}" srcOrd="0" destOrd="0" presId="urn:microsoft.com/office/officeart/2008/layout/AccentedPicture"/>
    <dgm:cxn modelId="{F5BF2657-833C-9744-9DB6-737E85A34CBA}" type="presParOf" srcId="{2074613A-DC7E-4F41-8FF3-F6C420C6CA83}" destId="{D30C1601-2DEA-3749-A5D2-7B8CA6484275}" srcOrd="7" destOrd="0" presId="urn:microsoft.com/office/officeart/2008/layout/AccentedPicture"/>
    <dgm:cxn modelId="{FB66CF0D-E61D-584B-BC77-A642D8AD4771}" type="presParOf" srcId="{2074613A-DC7E-4F41-8FF3-F6C420C6CA83}" destId="{6F6FA074-6642-4240-ABC7-22F24F4FCE21}" srcOrd="8" destOrd="0" presId="urn:microsoft.com/office/officeart/2008/layout/AccentedPicture"/>
    <dgm:cxn modelId="{B571DAF1-07BD-584B-91B1-8CBD0E1964B0}" type="presParOf" srcId="{6F6FA074-6642-4240-ABC7-22F24F4FCE21}" destId="{424ED19D-E5E1-D44F-8DF2-C612F73D7141}" srcOrd="0" destOrd="0" presId="urn:microsoft.com/office/officeart/2008/layout/AccentedPicture"/>
    <dgm:cxn modelId="{36D11517-F9D4-FF4D-B29C-9C2657B6D249}" type="presParOf" srcId="{6F6FA074-6642-4240-ABC7-22F24F4FCE21}" destId="{12364839-768D-124E-82A5-B753C3F146EE}" srcOrd="1" destOrd="0" presId="urn:microsoft.com/office/officeart/2008/layout/AccentedPicture"/>
    <dgm:cxn modelId="{FF79529E-2049-A047-B000-148921AFC1FD}" type="presParOf" srcId="{6F6FA074-6642-4240-ABC7-22F24F4FCE21}" destId="{C4EA7940-AFB7-644A-88A2-896AC48510DC}" srcOrd="2" destOrd="0" presId="urn:microsoft.com/office/officeart/2008/layout/AccentedPicture"/>
    <dgm:cxn modelId="{3AEBCF79-0DE8-744C-A9FD-42AF887A0A19}" type="presParOf" srcId="{C4EA7940-AFB7-644A-88A2-896AC48510DC}" destId="{3B0D38E9-79B1-AC48-A09D-BAA4B7D41FB8}" srcOrd="0" destOrd="0" presId="urn:microsoft.com/office/officeart/2008/layout/AccentedPicture"/>
    <dgm:cxn modelId="{54160B4F-9328-B042-A4AC-1245313439D3}" type="presParOf" srcId="{2074613A-DC7E-4F41-8FF3-F6C420C6CA83}" destId="{4A4D75A4-E496-4948-8F93-C264D0F798BD}" srcOrd="9" destOrd="0" presId="urn:microsoft.com/office/officeart/2008/layout/AccentedPicture"/>
    <dgm:cxn modelId="{6247DF2F-2D70-B746-9447-A5D61D39D514}" type="presParOf" srcId="{2074613A-DC7E-4F41-8FF3-F6C420C6CA83}" destId="{AE908B15-6A87-F542-A82F-9351D2278873}" srcOrd="10" destOrd="0" presId="urn:microsoft.com/office/officeart/2008/layout/AccentedPicture"/>
    <dgm:cxn modelId="{B1EB812E-83B5-F142-9EAB-C179B9E61916}" type="presParOf" srcId="{AE908B15-6A87-F542-A82F-9351D2278873}" destId="{EFD5CF5F-5082-2E4E-85DC-7AB12FC496D8}" srcOrd="0" destOrd="0" presId="urn:microsoft.com/office/officeart/2008/layout/AccentedPicture"/>
    <dgm:cxn modelId="{1121671F-28B1-1148-91B0-93F7DFC9DEDD}" type="presParOf" srcId="{AE908B15-6A87-F542-A82F-9351D2278873}" destId="{9B779D21-2AB1-164D-A3C5-3B8C2CEEF5A3}" srcOrd="1" destOrd="0" presId="urn:microsoft.com/office/officeart/2008/layout/AccentedPicture"/>
    <dgm:cxn modelId="{321E243D-30E7-BC4F-9C53-38E453130813}" type="presParOf" srcId="{AE908B15-6A87-F542-A82F-9351D2278873}" destId="{4B1C8F42-C16C-C94C-88E8-12CDECA8AEBF}" srcOrd="2" destOrd="0" presId="urn:microsoft.com/office/officeart/2008/layout/AccentedPicture"/>
    <dgm:cxn modelId="{E48A2572-E3DA-D246-95DF-300EC36A9100}" type="presParOf" srcId="{4B1C8F42-C16C-C94C-88E8-12CDECA8AEBF}" destId="{7D58622D-6DF0-924D-8B33-03696013000D}" srcOrd="0" destOrd="0" presId="urn:microsoft.com/office/officeart/2008/layout/AccentedPicture"/>
    <dgm:cxn modelId="{188C2933-D191-F641-8558-A8B508111A9C}" type="presParOf" srcId="{2074613A-DC7E-4F41-8FF3-F6C420C6CA83}" destId="{1186D73C-7AC5-3944-9E54-058FD4477099}" srcOrd="11" destOrd="0" presId="urn:microsoft.com/office/officeart/2008/layout/AccentedPicture"/>
    <dgm:cxn modelId="{FF10564C-A50C-FE45-9C3F-DB5A4661C58B}" type="presParOf" srcId="{2074613A-DC7E-4F41-8FF3-F6C420C6CA83}" destId="{54156292-F654-E440-B55F-06838FFDB348}" srcOrd="12" destOrd="0" presId="urn:microsoft.com/office/officeart/2008/layout/AccentedPicture"/>
    <dgm:cxn modelId="{23CC973A-FC4C-E647-8393-CEE9A3BCCF97}" type="presParOf" srcId="{54156292-F654-E440-B55F-06838FFDB348}" destId="{2CFF3491-6C44-B94A-BA59-8157BFCECEBC}" srcOrd="0" destOrd="0" presId="urn:microsoft.com/office/officeart/2008/layout/AccentedPicture"/>
    <dgm:cxn modelId="{FF604A7D-7041-794B-9369-26D1A45312F0}" type="presParOf" srcId="{54156292-F654-E440-B55F-06838FFDB348}" destId="{B7B61682-FF31-9C47-BEC4-38A79DF84A9E}" srcOrd="1" destOrd="0" presId="urn:microsoft.com/office/officeart/2008/layout/AccentedPicture"/>
    <dgm:cxn modelId="{4BAA6F12-452A-284E-A22A-4F1746072A4F}" type="presParOf" srcId="{54156292-F654-E440-B55F-06838FFDB348}" destId="{923DD1D4-6B1B-7047-B0D4-20592CE4224D}" srcOrd="2" destOrd="0" presId="urn:microsoft.com/office/officeart/2008/layout/AccentedPicture"/>
    <dgm:cxn modelId="{11AC5FFC-3363-4749-B241-1BFC9968B23C}" type="presParOf" srcId="{923DD1D4-6B1B-7047-B0D4-20592CE4224D}" destId="{043B802E-E826-D44E-B448-2DA6CB11944A}" srcOrd="0" destOrd="0" presId="urn:microsoft.com/office/officeart/2008/layout/AccentedPicture"/>
    <dgm:cxn modelId="{D7D6B051-27A5-6044-A037-BBA10B9E516D}" type="presParOf" srcId="{2074613A-DC7E-4F41-8FF3-F6C420C6CA83}" destId="{345B79F6-8DB8-0040-9C9C-CBDEA0E8137A}" srcOrd="13" destOrd="0" presId="urn:microsoft.com/office/officeart/2008/layout/AccentedPicture"/>
    <dgm:cxn modelId="{CB972724-FCB1-4F45-A4A1-300E2A0F19A0}" type="presParOf" srcId="{2074613A-DC7E-4F41-8FF3-F6C420C6CA83}" destId="{01AF01AF-82DC-6649-8FCD-14A4C6465517}" srcOrd="14" destOrd="0" presId="urn:microsoft.com/office/officeart/2008/layout/AccentedPicture"/>
    <dgm:cxn modelId="{B4A64CFD-E4D4-C840-A30C-FEC016BDACD4}" type="presParOf" srcId="{01AF01AF-82DC-6649-8FCD-14A4C6465517}" destId="{CD2B5278-EB8E-9043-A060-995489471A37}" srcOrd="0" destOrd="0" presId="urn:microsoft.com/office/officeart/2008/layout/AccentedPicture"/>
    <dgm:cxn modelId="{E5E186A8-00AD-FF4A-995B-AB4BE4A76407}" type="presParOf" srcId="{01AF01AF-82DC-6649-8FCD-14A4C6465517}" destId="{A9D27AB8-323C-A145-8F58-9714419B0B46}" srcOrd="1" destOrd="0" presId="urn:microsoft.com/office/officeart/2008/layout/AccentedPicture"/>
    <dgm:cxn modelId="{BC2A5E07-D1D7-5B42-9644-CD13A85598D4}" type="presParOf" srcId="{01AF01AF-82DC-6649-8FCD-14A4C6465517}" destId="{E9CC32CC-C4DE-B049-ADCE-9CE4A1AF8B5B}" srcOrd="2" destOrd="0" presId="urn:microsoft.com/office/officeart/2008/layout/AccentedPicture"/>
    <dgm:cxn modelId="{AB4BD163-06DC-584E-B47B-2ECC0869FADF}" type="presParOf" srcId="{E9CC32CC-C4DE-B049-ADCE-9CE4A1AF8B5B}" destId="{1DB894F6-2B38-6E45-A473-61CD878215A4}" srcOrd="0" destOrd="0" presId="urn:microsoft.com/office/officeart/2008/layout/AccentedPicture"/>
    <dgm:cxn modelId="{3AD5935D-6645-AA4A-A44D-2E9D96A99B44}" type="presParOf" srcId="{2074613A-DC7E-4F41-8FF3-F6C420C6CA83}" destId="{17A05C85-FC1B-3A49-A158-B6C3E8E8A1EF}" srcOrd="15" destOrd="0" presId="urn:microsoft.com/office/officeart/2008/layout/AccentedPicture"/>
    <dgm:cxn modelId="{DFEDAACC-D8C6-144F-A8D7-47759EA7ECED}" type="presParOf" srcId="{2074613A-DC7E-4F41-8FF3-F6C420C6CA83}" destId="{FE79B810-2083-B047-981F-5B08A480FF21}" srcOrd="16" destOrd="0" presId="urn:microsoft.com/office/officeart/2008/layout/AccentedPicture"/>
    <dgm:cxn modelId="{BE901437-CC0E-144F-91BC-13D1434BC72B}" type="presParOf" srcId="{FE79B810-2083-B047-981F-5B08A480FF21}" destId="{B9745EA9-F623-8D49-AE86-5A81CC8E6FCA}" srcOrd="0" destOrd="0" presId="urn:microsoft.com/office/officeart/2008/layout/AccentedPicture"/>
    <dgm:cxn modelId="{5B36EE30-4448-A04E-8855-317AB2196DE4}" type="presParOf" srcId="{FE79B810-2083-B047-981F-5B08A480FF21}" destId="{C6D442CE-68D1-D347-85B3-D5F8156E5C1B}" srcOrd="1" destOrd="0" presId="urn:microsoft.com/office/officeart/2008/layout/AccentedPicture"/>
    <dgm:cxn modelId="{74AC3106-3D56-2341-A69B-0EC1AF59AE06}" type="presParOf" srcId="{FE79B810-2083-B047-981F-5B08A480FF21}" destId="{81657D4F-8BBD-B14A-8BB5-0733EB210271}" srcOrd="2" destOrd="0" presId="urn:microsoft.com/office/officeart/2008/layout/AccentedPicture"/>
    <dgm:cxn modelId="{B162C125-7843-3B46-BEFA-B065FD6CFBBE}" type="presParOf" srcId="{81657D4F-8BBD-B14A-8BB5-0733EB210271}" destId="{FBE783DB-E1A9-1A4F-A71E-F5E8E7D7E268}" srcOrd="0" destOrd="0" presId="urn:microsoft.com/office/officeart/2008/layout/AccentedPicture"/>
    <dgm:cxn modelId="{5B92ACF8-B392-9C41-A514-ED0F3DF26E29}" type="presParOf" srcId="{62C9FBD2-14CE-4648-891E-9037E8BBFEF3}" destId="{46703CE3-C39E-1044-B5C5-41233BBB229E}" srcOrd="3" destOrd="0" presId="urn:microsoft.com/office/officeart/2008/layout/AccentedPicture"/>
    <dgm:cxn modelId="{CCC447AC-DD31-514A-9B67-37BB9DE94E33}" type="presParOf" srcId="{46703CE3-C39E-1044-B5C5-41233BBB229E}" destId="{3F161BAB-FE9A-A840-AF1F-1FEF45863C5D}" srcOrd="0" destOrd="0" presId="urn:microsoft.com/office/officeart/2008/layout/AccentedPicture"/>
  </dgm:cxnLst>
  <dgm:bg>
    <a:noFill/>
    <a:effectLst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136D39E-F94D-46E5-B578-76A2EE1D5787}" type="doc">
      <dgm:prSet loTypeId="urn:microsoft.com/office/officeart/2008/layout/AccentedPicture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BBC171EA-D8BB-4BA1-BD76-9E31F8E351E2}">
      <dgm:prSet phldrT="[Texto]"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r>
            <a:rPr lang="es-ES" sz="1400" b="0" i="0" u="none" dirty="0"/>
            <a:t>Si usted ve alguna condición peligrosa infórmelo inmediatamente.</a:t>
          </a:r>
          <a:r>
            <a:rPr lang="es-CO" sz="1400" b="0" i="0" u="none" dirty="0"/>
            <a:t>​</a:t>
          </a:r>
          <a:endParaRPr lang="es-CO" sz="1400" dirty="0"/>
        </a:p>
      </dgm:t>
    </dgm:pt>
    <dgm:pt modelId="{0F718BAA-D1B7-444B-BDA9-FD5DF03F5C29}" type="parTrans" cxnId="{823CB9BE-0C89-46C8-87B0-D7B6E64FF3E1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A30ED86C-1D33-4968-A650-738D68D76212}" type="sibTrans" cxnId="{823CB9BE-0C89-46C8-87B0-D7B6E64FF3E1}">
      <dgm:prSet/>
      <dgm:spPr>
        <a:ln>
          <a:noFill/>
        </a:ln>
      </dgm:spPr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D1348728-32A8-4657-AF39-7AD24A62D4D6}">
      <dgm:prSet phldrT="[Texto]"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r>
            <a:rPr lang="es-CO" sz="1400" b="0" i="0" u="none" dirty="0"/>
            <a:t>Cuando necesite alcanzar algún objeto que se encuentre en un estante alto, utilice una escalera de doble hoja.</a:t>
          </a:r>
          <a:endParaRPr lang="es-CO" sz="1400" dirty="0"/>
        </a:p>
      </dgm:t>
    </dgm:pt>
    <dgm:pt modelId="{CE7C597A-16F1-4B30-912B-11EEE4668CE8}" type="parTrans" cxnId="{DAD53291-0C90-40FC-A5F9-BDE3593473BA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C507D00A-DF81-40FA-8128-9249331B0F52}" type="sibTrans" cxnId="{DAD53291-0C90-40FC-A5F9-BDE3593473BA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E007474D-0159-4F92-BA35-8C2514CC6C6D}">
      <dgm:prSet phldrT="[Texto]"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r>
            <a:rPr lang="es-CO" sz="1400" b="0" i="0" u="none" dirty="0"/>
            <a:t>Los artículos pesados deben colocarse en los estantes bajos.</a:t>
          </a:r>
          <a:endParaRPr lang="es-CO" sz="1400" dirty="0"/>
        </a:p>
      </dgm:t>
    </dgm:pt>
    <dgm:pt modelId="{6D68FD43-7571-48E6-B91A-94FCB5739F70}" type="parTrans" cxnId="{A8B5F20A-E535-4558-A0B9-23B8BEB36542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A17BDB2F-B929-49E6-8548-312FD8CD23DD}" type="sibTrans" cxnId="{A8B5F20A-E535-4558-A0B9-23B8BEB36542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0F43E596-9A23-4414-B0CE-D6510E08C85C}">
      <dgm:prSet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r>
            <a:rPr lang="es-CO" sz="1400" b="0" i="0" u="none" dirty="0"/>
            <a:t>Evitar sobrecargar enchufes.</a:t>
          </a:r>
          <a:endParaRPr lang="es-CO" sz="1400" dirty="0"/>
        </a:p>
      </dgm:t>
    </dgm:pt>
    <dgm:pt modelId="{E1B9FF1E-DDC2-4942-924D-3D9DFD76F731}" type="parTrans" cxnId="{B30E64B2-FDAC-4CCC-8BAF-CAA557FE1955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67025A14-22E3-4A73-AE93-49C984F26A68}" type="sibTrans" cxnId="{B30E64B2-FDAC-4CCC-8BAF-CAA557FE1955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A4A18D6B-588A-434A-A90B-6E54EA12FEDD}">
      <dgm:prSet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r>
            <a:rPr lang="es-CO" sz="1400" b="0" i="0" u="none" dirty="0"/>
            <a:t>Realizar pausas activas durante la jornada laboral.</a:t>
          </a:r>
          <a:endParaRPr lang="es-CO" sz="1400" dirty="0"/>
        </a:p>
      </dgm:t>
    </dgm:pt>
    <dgm:pt modelId="{65CA621D-5DB2-4DF1-828D-D9AB138A6566}" type="parTrans" cxnId="{E5C50DC2-4912-4B3E-B173-3B42FBBE0935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16C55BC7-B9BC-4429-BA9D-7F05B68BE320}" type="sibTrans" cxnId="{E5C50DC2-4912-4B3E-B173-3B42FBBE0935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69BAA40B-7D52-41A3-BEEA-87538285EA28}">
      <dgm:prSet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r>
            <a:rPr lang="es-CO" sz="1400" b="0" i="0" u="none" dirty="0"/>
            <a:t>Evite correr o hablar por celular mientras se desplaza.</a:t>
          </a:r>
          <a:endParaRPr lang="es-CO" sz="1400" dirty="0"/>
        </a:p>
      </dgm:t>
    </dgm:pt>
    <dgm:pt modelId="{8E12C60C-65A5-4B47-9B0D-F84B731878C2}" type="parTrans" cxnId="{F1FD3CD1-ACF6-4468-A43E-5D221DA41E87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C1A48BFF-192E-4D75-B949-170E33831B40}" type="sibTrans" cxnId="{F1FD3CD1-ACF6-4468-A43E-5D221DA41E87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0BAE7FF3-455E-4F25-A9A3-A13AD4BCDCDB}">
      <dgm:prSet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r>
            <a:rPr lang="es-CO" sz="1400" b="0" i="0" u="none" dirty="0"/>
            <a:t>Cerrar los cajones de los escritorios o archivos luego de usarlos.</a:t>
          </a:r>
          <a:endParaRPr lang="es-CO" sz="1400" dirty="0"/>
        </a:p>
      </dgm:t>
    </dgm:pt>
    <dgm:pt modelId="{BA6AB2D8-A756-4150-ACD7-4405BA5EF9C5}" type="parTrans" cxnId="{A91D1987-4ECA-414D-AC40-67CD65B8906F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18E2985C-7145-4E6B-9C0E-970172C0ED46}" type="sibTrans" cxnId="{A91D1987-4ECA-414D-AC40-67CD65B8906F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3C831F68-0CAD-4EBD-84C9-6235FB04BC2C}">
      <dgm:prSet phldrT="[Texto]"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r>
            <a:rPr lang="es-CO" sz="1400" b="0" i="0" u="none" dirty="0"/>
            <a:t>No amontonar cajas, papeles u otros objetos de cierto peso en los escritorios. Mantenga su área de trabajo limpia y ordenada.</a:t>
          </a:r>
          <a:endParaRPr lang="es-CO" sz="1400" dirty="0"/>
        </a:p>
      </dgm:t>
    </dgm:pt>
    <dgm:pt modelId="{42B6224E-B28B-4970-BA12-0D003CE51E92}" type="parTrans" cxnId="{A2517145-2859-46B8-B2CC-92EC4AA904E5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CAB6B051-E93E-4CA6-99FF-23883FCD04E1}" type="sibTrans" cxnId="{A2517145-2859-46B8-B2CC-92EC4AA904E5}">
      <dgm:prSet/>
      <dgm:spPr/>
      <dgm:t>
        <a:bodyPr/>
        <a:lstStyle/>
        <a:p>
          <a:pPr algn="just"/>
          <a:endParaRPr lang="es-CO" sz="1400">
            <a:solidFill>
              <a:schemeClr val="bg1"/>
            </a:solidFill>
          </a:endParaRPr>
        </a:p>
      </dgm:t>
    </dgm:pt>
    <dgm:pt modelId="{9BF5853D-FEF3-4D91-B28B-824A4F1FC1E9}">
      <dgm:prSet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r>
            <a:rPr lang="es-CO" sz="1400" b="0" i="0" u="none" dirty="0"/>
            <a:t>Al transportar infusiones líquidas hágalo de manera prudente.</a:t>
          </a:r>
          <a:endParaRPr lang="es-CO" sz="1400" dirty="0"/>
        </a:p>
      </dgm:t>
    </dgm:pt>
    <dgm:pt modelId="{D5BF1A5B-2924-4E85-BE8B-3B8AA65FEB5F}" type="parTrans" cxnId="{9794D620-0D15-4FD7-908E-1F8D1237B9DB}">
      <dgm:prSet/>
      <dgm:spPr/>
      <dgm:t>
        <a:bodyPr/>
        <a:lstStyle/>
        <a:p>
          <a:pPr algn="just"/>
          <a:endParaRPr lang="es-CO" sz="1400"/>
        </a:p>
      </dgm:t>
    </dgm:pt>
    <dgm:pt modelId="{0ED4596D-8FDF-46F3-820B-97ED02C7DA1E}" type="sibTrans" cxnId="{9794D620-0D15-4FD7-908E-1F8D1237B9DB}">
      <dgm:prSet/>
      <dgm:spPr/>
      <dgm:t>
        <a:bodyPr/>
        <a:lstStyle/>
        <a:p>
          <a:pPr algn="just"/>
          <a:endParaRPr lang="es-CO" sz="1400"/>
        </a:p>
      </dgm:t>
    </dgm:pt>
    <dgm:pt modelId="{A9F2A6F6-2FF6-124D-A09B-4F190BDC1F67}">
      <dgm:prSet phldrT="[Texto]" custT="1"/>
      <dgm:spPr>
        <a:solidFill>
          <a:srgbClr val="FFCB62"/>
        </a:solidFill>
        <a:ln>
          <a:noFill/>
        </a:ln>
      </dgm:spPr>
      <dgm:t>
        <a:bodyPr/>
        <a:lstStyle/>
        <a:p>
          <a:pPr algn="just"/>
          <a:endParaRPr lang="es-CO" sz="1400" dirty="0"/>
        </a:p>
      </dgm:t>
    </dgm:pt>
    <dgm:pt modelId="{13120A47-EF33-E247-A034-98D0338F18B2}" type="parTrans" cxnId="{836CC46A-3E3D-984D-B389-ACB2A89B6653}">
      <dgm:prSet/>
      <dgm:spPr/>
      <dgm:t>
        <a:bodyPr/>
        <a:lstStyle/>
        <a:p>
          <a:endParaRPr lang="es-MX"/>
        </a:p>
      </dgm:t>
    </dgm:pt>
    <dgm:pt modelId="{BEE9250D-849B-3C43-BFED-32C2F3174539}" type="sibTrans" cxnId="{836CC46A-3E3D-984D-B389-ACB2A89B6653}">
      <dgm:prSet/>
      <dgm:spPr>
        <a:noFill/>
        <a:ln>
          <a:noFill/>
        </a:ln>
      </dgm:spPr>
      <dgm:t>
        <a:bodyPr/>
        <a:lstStyle/>
        <a:p>
          <a:endParaRPr lang="es-MX"/>
        </a:p>
      </dgm:t>
    </dgm:pt>
    <dgm:pt modelId="{62C9FBD2-14CE-4648-891E-9037E8BBFEF3}" type="pres">
      <dgm:prSet presAssocID="{D136D39E-F94D-46E5-B578-76A2EE1D5787}" presName="Name0" presStyleCnt="0">
        <dgm:presLayoutVars>
          <dgm:dir/>
        </dgm:presLayoutVars>
      </dgm:prSet>
      <dgm:spPr/>
      <dgm:t>
        <a:bodyPr/>
        <a:lstStyle/>
        <a:p>
          <a:endParaRPr lang="es-CO"/>
        </a:p>
      </dgm:t>
    </dgm:pt>
    <dgm:pt modelId="{885FF944-C9EA-2946-A2FA-FA7DFAFD90C4}" type="pres">
      <dgm:prSet presAssocID="{BEE9250D-849B-3C43-BFED-32C2F3174539}" presName="picture_1" presStyleLbl="bgImgPlace1" presStyleIdx="0" presStyleCnt="1" custScaleX="116344" custScaleY="28608" custLinFactNeighborX="-16897" custLinFactNeighborY="-14"/>
      <dgm:spPr/>
      <dgm:t>
        <a:bodyPr/>
        <a:lstStyle/>
        <a:p>
          <a:endParaRPr lang="es-CO"/>
        </a:p>
      </dgm:t>
    </dgm:pt>
    <dgm:pt modelId="{33CC156B-45DF-554F-BD9E-114AF4132487}" type="pres">
      <dgm:prSet presAssocID="{A9F2A6F6-2FF6-124D-A09B-4F190BDC1F67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074613A-DC7E-4F41-8FF3-F6C420C6CA83}" type="pres">
      <dgm:prSet presAssocID="{D136D39E-F94D-46E5-B578-76A2EE1D5787}" presName="linV" presStyleCnt="0"/>
      <dgm:spPr/>
    </dgm:pt>
    <dgm:pt modelId="{63DD2321-3A07-7A42-94A1-7673C12C06A6}" type="pres">
      <dgm:prSet presAssocID="{BBC171EA-D8BB-4BA1-BD76-9E31F8E351E2}" presName="pair" presStyleCnt="0"/>
      <dgm:spPr/>
    </dgm:pt>
    <dgm:pt modelId="{B5B22E09-061C-E642-A2A5-6A1431267799}" type="pres">
      <dgm:prSet presAssocID="{BBC171EA-D8BB-4BA1-BD76-9E31F8E351E2}" presName="spaceH" presStyleLbl="node1" presStyleIdx="0" presStyleCnt="0"/>
      <dgm:spPr/>
    </dgm:pt>
    <dgm:pt modelId="{B5C3A37B-3438-634F-9A80-1963AA33A917}" type="pres">
      <dgm:prSet presAssocID="{BBC171EA-D8BB-4BA1-BD76-9E31F8E351E2}" presName="desPictures" presStyleLbl="alignImgPlace1" presStyleIdx="0" presStyleCnt="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C0C101E1-C36A-3148-BC77-005357E73793}" type="pres">
      <dgm:prSet presAssocID="{BBC171EA-D8BB-4BA1-BD76-9E31F8E351E2}" presName="desTextWrapper" presStyleCnt="0"/>
      <dgm:spPr/>
    </dgm:pt>
    <dgm:pt modelId="{8E35C238-A89D-8149-9DA9-521B207D1A09}" type="pres">
      <dgm:prSet presAssocID="{BBC171EA-D8BB-4BA1-BD76-9E31F8E351E2}" presName="desText" presStyleLbl="revTx" presStyleIdx="0" presStyleCnt="9" custLinFactNeighborX="3427" custLinFactNeighborY="-460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2023CA7-558B-C643-A144-79E1CEBEC5D1}" type="pres">
      <dgm:prSet presAssocID="{A30ED86C-1D33-4968-A650-738D68D76212}" presName="spaceV" presStyleCnt="0"/>
      <dgm:spPr/>
    </dgm:pt>
    <dgm:pt modelId="{65A08AB8-36D5-B545-A1DF-5BB562D4F98C}" type="pres">
      <dgm:prSet presAssocID="{0F43E596-9A23-4414-B0CE-D6510E08C85C}" presName="pair" presStyleCnt="0"/>
      <dgm:spPr/>
    </dgm:pt>
    <dgm:pt modelId="{B6B4B104-2483-F34D-B799-6D99A15F9F62}" type="pres">
      <dgm:prSet presAssocID="{0F43E596-9A23-4414-B0CE-D6510E08C85C}" presName="spaceH" presStyleLbl="node1" presStyleIdx="0" presStyleCnt="0"/>
      <dgm:spPr/>
    </dgm:pt>
    <dgm:pt modelId="{F1F7E395-98D5-C743-8AD9-3B9B1FD18547}" type="pres">
      <dgm:prSet presAssocID="{0F43E596-9A23-4414-B0CE-D6510E08C85C}" presName="desPictures" presStyleLbl="alignImgPlace1" presStyleIdx="1" presStyleCnt="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4825DAE0-ABAA-BB4D-8B0E-C6D405941A13}" type="pres">
      <dgm:prSet presAssocID="{0F43E596-9A23-4414-B0CE-D6510E08C85C}" presName="desTextWrapper" presStyleCnt="0"/>
      <dgm:spPr/>
    </dgm:pt>
    <dgm:pt modelId="{66875270-47B7-3F40-986F-33709448752F}" type="pres">
      <dgm:prSet presAssocID="{0F43E596-9A23-4414-B0CE-D6510E08C85C}" presName="desText" presStyleLbl="revTx" presStyleIdx="1" presStyleCnt="9" custLinFactNeighborX="3427" custLinFactNeighborY="-662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0B7FB9B-30F2-CE44-98F0-2754E615C240}" type="pres">
      <dgm:prSet presAssocID="{67025A14-22E3-4A73-AE93-49C984F26A68}" presName="spaceV" presStyleCnt="0"/>
      <dgm:spPr/>
    </dgm:pt>
    <dgm:pt modelId="{7BC1949F-D7E5-EE48-9E3E-7DF1284EAAA5}" type="pres">
      <dgm:prSet presAssocID="{D1348728-32A8-4657-AF39-7AD24A62D4D6}" presName="pair" presStyleCnt="0"/>
      <dgm:spPr/>
    </dgm:pt>
    <dgm:pt modelId="{1E2AE74F-DAE2-A147-9861-7D928EF998CC}" type="pres">
      <dgm:prSet presAssocID="{D1348728-32A8-4657-AF39-7AD24A62D4D6}" presName="spaceH" presStyleLbl="node1" presStyleIdx="0" presStyleCnt="0"/>
      <dgm:spPr/>
    </dgm:pt>
    <dgm:pt modelId="{720C5946-A744-7D49-B76B-211BAB35C687}" type="pres">
      <dgm:prSet presAssocID="{D1348728-32A8-4657-AF39-7AD24A62D4D6}" presName="desPictures" presStyleLbl="alignImgPlace1" presStyleIdx="2" presStyleCnt="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s-CO"/>
        </a:p>
      </dgm:t>
    </dgm:pt>
    <dgm:pt modelId="{8006AED4-4611-4249-9A4C-059AA3655845}" type="pres">
      <dgm:prSet presAssocID="{D1348728-32A8-4657-AF39-7AD24A62D4D6}" presName="desTextWrapper" presStyleCnt="0"/>
      <dgm:spPr/>
    </dgm:pt>
    <dgm:pt modelId="{446712EE-E8A7-5F4A-A0CC-081053FABE1A}" type="pres">
      <dgm:prSet presAssocID="{D1348728-32A8-4657-AF39-7AD24A62D4D6}" presName="desText" presStyleLbl="revTx" presStyleIdx="2" presStyleCnt="9" custLinFactNeighborX="3427" custLinFactNeighborY="-662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BFFAC11-A628-0444-B789-37D27F439213}" type="pres">
      <dgm:prSet presAssocID="{C507D00A-DF81-40FA-8128-9249331B0F52}" presName="spaceV" presStyleCnt="0"/>
      <dgm:spPr/>
    </dgm:pt>
    <dgm:pt modelId="{06D65D1D-B64A-2241-A35A-DCDF11965ECB}" type="pres">
      <dgm:prSet presAssocID="{3C831F68-0CAD-4EBD-84C9-6235FB04BC2C}" presName="pair" presStyleCnt="0"/>
      <dgm:spPr/>
    </dgm:pt>
    <dgm:pt modelId="{AB2A0F4C-A754-FE4E-ADEA-7DAAD051CBEE}" type="pres">
      <dgm:prSet presAssocID="{3C831F68-0CAD-4EBD-84C9-6235FB04BC2C}" presName="spaceH" presStyleLbl="node1" presStyleIdx="0" presStyleCnt="0"/>
      <dgm:spPr/>
    </dgm:pt>
    <dgm:pt modelId="{F05F0914-FA79-5449-8BAE-96E8E6EC208D}" type="pres">
      <dgm:prSet presAssocID="{3C831F68-0CAD-4EBD-84C9-6235FB04BC2C}" presName="desPictures" presStyleLbl="alignImgPlace1" presStyleIdx="3" presStyleCnt="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s-CO"/>
        </a:p>
      </dgm:t>
    </dgm:pt>
    <dgm:pt modelId="{C4F5E8F3-DDF2-CD43-AB4A-9F27FCDF07A2}" type="pres">
      <dgm:prSet presAssocID="{3C831F68-0CAD-4EBD-84C9-6235FB04BC2C}" presName="desTextWrapper" presStyleCnt="0"/>
      <dgm:spPr/>
    </dgm:pt>
    <dgm:pt modelId="{E4076441-2AAB-6943-A708-A474CF1735FE}" type="pres">
      <dgm:prSet presAssocID="{3C831F68-0CAD-4EBD-84C9-6235FB04BC2C}" presName="desText" presStyleLbl="revTx" presStyleIdx="3" presStyleCnt="9" custLinFactNeighborX="3427" custLinFactNeighborY="-662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30C1601-2DEA-3749-A5D2-7B8CA6484275}" type="pres">
      <dgm:prSet presAssocID="{CAB6B051-E93E-4CA6-99FF-23883FCD04E1}" presName="spaceV" presStyleCnt="0"/>
      <dgm:spPr/>
    </dgm:pt>
    <dgm:pt modelId="{6F6FA074-6642-4240-ABC7-22F24F4FCE21}" type="pres">
      <dgm:prSet presAssocID="{E007474D-0159-4F92-BA35-8C2514CC6C6D}" presName="pair" presStyleCnt="0"/>
      <dgm:spPr/>
    </dgm:pt>
    <dgm:pt modelId="{424ED19D-E5E1-D44F-8DF2-C612F73D7141}" type="pres">
      <dgm:prSet presAssocID="{E007474D-0159-4F92-BA35-8C2514CC6C6D}" presName="spaceH" presStyleLbl="node1" presStyleIdx="0" presStyleCnt="0"/>
      <dgm:spPr/>
    </dgm:pt>
    <dgm:pt modelId="{12364839-768D-124E-82A5-B753C3F146EE}" type="pres">
      <dgm:prSet presAssocID="{E007474D-0159-4F92-BA35-8C2514CC6C6D}" presName="desPictures" presStyleLbl="alignImgPlace1" presStyleIdx="4" presStyleCnt="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C4EA7940-AFB7-644A-88A2-896AC48510DC}" type="pres">
      <dgm:prSet presAssocID="{E007474D-0159-4F92-BA35-8C2514CC6C6D}" presName="desTextWrapper" presStyleCnt="0"/>
      <dgm:spPr/>
    </dgm:pt>
    <dgm:pt modelId="{3B0D38E9-79B1-AC48-A09D-BAA4B7D41FB8}" type="pres">
      <dgm:prSet presAssocID="{E007474D-0159-4F92-BA35-8C2514CC6C6D}" presName="desText" presStyleLbl="revTx" presStyleIdx="4" presStyleCnt="9" custLinFactNeighborX="3427" custLinFactNeighborY="-662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A4D75A4-E496-4948-8F93-C264D0F798BD}" type="pres">
      <dgm:prSet presAssocID="{A17BDB2F-B929-49E6-8548-312FD8CD23DD}" presName="spaceV" presStyleCnt="0"/>
      <dgm:spPr/>
    </dgm:pt>
    <dgm:pt modelId="{AE908B15-6A87-F542-A82F-9351D2278873}" type="pres">
      <dgm:prSet presAssocID="{A4A18D6B-588A-434A-A90B-6E54EA12FEDD}" presName="pair" presStyleCnt="0"/>
      <dgm:spPr/>
    </dgm:pt>
    <dgm:pt modelId="{EFD5CF5F-5082-2E4E-85DC-7AB12FC496D8}" type="pres">
      <dgm:prSet presAssocID="{A4A18D6B-588A-434A-A90B-6E54EA12FEDD}" presName="spaceH" presStyleLbl="node1" presStyleIdx="0" presStyleCnt="0"/>
      <dgm:spPr/>
    </dgm:pt>
    <dgm:pt modelId="{9B779D21-2AB1-164D-A3C5-3B8C2CEEF5A3}" type="pres">
      <dgm:prSet presAssocID="{A4A18D6B-588A-434A-A90B-6E54EA12FEDD}" presName="desPictures" presStyleLbl="alignImgPlace1" presStyleIdx="5" presStyleCnt="9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4B1C8F42-C16C-C94C-88E8-12CDECA8AEBF}" type="pres">
      <dgm:prSet presAssocID="{A4A18D6B-588A-434A-A90B-6E54EA12FEDD}" presName="desTextWrapper" presStyleCnt="0"/>
      <dgm:spPr/>
    </dgm:pt>
    <dgm:pt modelId="{7D58622D-6DF0-924D-8B33-03696013000D}" type="pres">
      <dgm:prSet presAssocID="{A4A18D6B-588A-434A-A90B-6E54EA12FEDD}" presName="desText" presStyleLbl="revTx" presStyleIdx="5" presStyleCnt="9" custLinFactNeighborX="3427" custLinFactNeighborY="-662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186D73C-7AC5-3944-9E54-058FD4477099}" type="pres">
      <dgm:prSet presAssocID="{16C55BC7-B9BC-4429-BA9D-7F05B68BE320}" presName="spaceV" presStyleCnt="0"/>
      <dgm:spPr/>
    </dgm:pt>
    <dgm:pt modelId="{54156292-F654-E440-B55F-06838FFDB348}" type="pres">
      <dgm:prSet presAssocID="{69BAA40B-7D52-41A3-BEEA-87538285EA28}" presName="pair" presStyleCnt="0"/>
      <dgm:spPr/>
    </dgm:pt>
    <dgm:pt modelId="{2CFF3491-6C44-B94A-BA59-8157BFCECEBC}" type="pres">
      <dgm:prSet presAssocID="{69BAA40B-7D52-41A3-BEEA-87538285EA28}" presName="spaceH" presStyleLbl="node1" presStyleIdx="0" presStyleCnt="0"/>
      <dgm:spPr/>
    </dgm:pt>
    <dgm:pt modelId="{B7B61682-FF31-9C47-BEC4-38A79DF84A9E}" type="pres">
      <dgm:prSet presAssocID="{69BAA40B-7D52-41A3-BEEA-87538285EA28}" presName="desPictures" presStyleLbl="alignImgPlace1" presStyleIdx="6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es-CO"/>
        </a:p>
      </dgm:t>
    </dgm:pt>
    <dgm:pt modelId="{923DD1D4-6B1B-7047-B0D4-20592CE4224D}" type="pres">
      <dgm:prSet presAssocID="{69BAA40B-7D52-41A3-BEEA-87538285EA28}" presName="desTextWrapper" presStyleCnt="0"/>
      <dgm:spPr/>
    </dgm:pt>
    <dgm:pt modelId="{043B802E-E826-D44E-B448-2DA6CB11944A}" type="pres">
      <dgm:prSet presAssocID="{69BAA40B-7D52-41A3-BEEA-87538285EA28}" presName="desText" presStyleLbl="revTx" presStyleIdx="6" presStyleCnt="9" custLinFactNeighborX="3427" custLinFactNeighborY="-662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45B79F6-8DB8-0040-9C9C-CBDEA0E8137A}" type="pres">
      <dgm:prSet presAssocID="{C1A48BFF-192E-4D75-B949-170E33831B40}" presName="spaceV" presStyleCnt="0"/>
      <dgm:spPr/>
    </dgm:pt>
    <dgm:pt modelId="{01AF01AF-82DC-6649-8FCD-14A4C6465517}" type="pres">
      <dgm:prSet presAssocID="{0BAE7FF3-455E-4F25-A9A3-A13AD4BCDCDB}" presName="pair" presStyleCnt="0"/>
      <dgm:spPr/>
    </dgm:pt>
    <dgm:pt modelId="{CD2B5278-EB8E-9043-A060-995489471A37}" type="pres">
      <dgm:prSet presAssocID="{0BAE7FF3-455E-4F25-A9A3-A13AD4BCDCDB}" presName="spaceH" presStyleLbl="node1" presStyleIdx="0" presStyleCnt="0"/>
      <dgm:spPr/>
    </dgm:pt>
    <dgm:pt modelId="{A9D27AB8-323C-A145-8F58-9714419B0B46}" type="pres">
      <dgm:prSet presAssocID="{0BAE7FF3-455E-4F25-A9A3-A13AD4BCDCDB}" presName="desPictures" presStyleLbl="alignImgPlace1" presStyleIdx="7" presStyleCnt="9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s-CO"/>
        </a:p>
      </dgm:t>
    </dgm:pt>
    <dgm:pt modelId="{E9CC32CC-C4DE-B049-ADCE-9CE4A1AF8B5B}" type="pres">
      <dgm:prSet presAssocID="{0BAE7FF3-455E-4F25-A9A3-A13AD4BCDCDB}" presName="desTextWrapper" presStyleCnt="0"/>
      <dgm:spPr/>
    </dgm:pt>
    <dgm:pt modelId="{1DB894F6-2B38-6E45-A473-61CD878215A4}" type="pres">
      <dgm:prSet presAssocID="{0BAE7FF3-455E-4F25-A9A3-A13AD4BCDCDB}" presName="desText" presStyleLbl="revTx" presStyleIdx="7" presStyleCnt="9" custLinFactNeighborX="3427" custLinFactNeighborY="-662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7A05C85-FC1B-3A49-A158-B6C3E8E8A1EF}" type="pres">
      <dgm:prSet presAssocID="{18E2985C-7145-4E6B-9C0E-970172C0ED46}" presName="spaceV" presStyleCnt="0"/>
      <dgm:spPr/>
    </dgm:pt>
    <dgm:pt modelId="{FE79B810-2083-B047-981F-5B08A480FF21}" type="pres">
      <dgm:prSet presAssocID="{9BF5853D-FEF3-4D91-B28B-824A4F1FC1E9}" presName="pair" presStyleCnt="0"/>
      <dgm:spPr/>
    </dgm:pt>
    <dgm:pt modelId="{B9745EA9-F623-8D49-AE86-5A81CC8E6FCA}" type="pres">
      <dgm:prSet presAssocID="{9BF5853D-FEF3-4D91-B28B-824A4F1FC1E9}" presName="spaceH" presStyleLbl="node1" presStyleIdx="0" presStyleCnt="0"/>
      <dgm:spPr/>
    </dgm:pt>
    <dgm:pt modelId="{C6D442CE-68D1-D347-85B3-D5F8156E5C1B}" type="pres">
      <dgm:prSet presAssocID="{9BF5853D-FEF3-4D91-B28B-824A4F1FC1E9}" presName="desPictures" presStyleLbl="alignImgPlace1" presStyleIdx="8" presStyleCnt="9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81657D4F-8BBD-B14A-8BB5-0733EB210271}" type="pres">
      <dgm:prSet presAssocID="{9BF5853D-FEF3-4D91-B28B-824A4F1FC1E9}" presName="desTextWrapper" presStyleCnt="0"/>
      <dgm:spPr/>
    </dgm:pt>
    <dgm:pt modelId="{FBE783DB-E1A9-1A4F-A71E-F5E8E7D7E268}" type="pres">
      <dgm:prSet presAssocID="{9BF5853D-FEF3-4D91-B28B-824A4F1FC1E9}" presName="desText" presStyleLbl="revTx" presStyleIdx="8" presStyleCnt="9" custLinFactNeighborX="3427" custLinFactNeighborY="-662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6703CE3-C39E-1044-B5C5-41233BBB229E}" type="pres">
      <dgm:prSet presAssocID="{D136D39E-F94D-46E5-B578-76A2EE1D5787}" presName="maxNode" presStyleCnt="0"/>
      <dgm:spPr/>
    </dgm:pt>
    <dgm:pt modelId="{3F161BAB-FE9A-A840-AF1F-1FEF45863C5D}" type="pres">
      <dgm:prSet presAssocID="{D136D39E-F94D-46E5-B578-76A2EE1D5787}" presName="Name33" presStyleCnt="0"/>
      <dgm:spPr/>
    </dgm:pt>
  </dgm:ptLst>
  <dgm:cxnLst>
    <dgm:cxn modelId="{823CB9BE-0C89-46C8-87B0-D7B6E64FF3E1}" srcId="{D136D39E-F94D-46E5-B578-76A2EE1D5787}" destId="{BBC171EA-D8BB-4BA1-BD76-9E31F8E351E2}" srcOrd="1" destOrd="0" parTransId="{0F718BAA-D1B7-444B-BDA9-FD5DF03F5C29}" sibTransId="{A30ED86C-1D33-4968-A650-738D68D76212}"/>
    <dgm:cxn modelId="{A8B5F20A-E535-4558-A0B9-23B8BEB36542}" srcId="{D136D39E-F94D-46E5-B578-76A2EE1D5787}" destId="{E007474D-0159-4F92-BA35-8C2514CC6C6D}" srcOrd="5" destOrd="0" parTransId="{6D68FD43-7571-48E6-B91A-94FCB5739F70}" sibTransId="{A17BDB2F-B929-49E6-8548-312FD8CD23DD}"/>
    <dgm:cxn modelId="{C3DDE405-A4A7-4F59-92E5-7292D798683E}" type="presOf" srcId="{0F43E596-9A23-4414-B0CE-D6510E08C85C}" destId="{66875270-47B7-3F40-986F-33709448752F}" srcOrd="0" destOrd="0" presId="urn:microsoft.com/office/officeart/2008/layout/AccentedPicture"/>
    <dgm:cxn modelId="{89B8CFE4-03E0-42D9-88AD-7AAF2C3AF26E}" type="presOf" srcId="{3C831F68-0CAD-4EBD-84C9-6235FB04BC2C}" destId="{E4076441-2AAB-6943-A708-A474CF1735FE}" srcOrd="0" destOrd="0" presId="urn:microsoft.com/office/officeart/2008/layout/AccentedPicture"/>
    <dgm:cxn modelId="{DAD53291-0C90-40FC-A5F9-BDE3593473BA}" srcId="{D136D39E-F94D-46E5-B578-76A2EE1D5787}" destId="{D1348728-32A8-4657-AF39-7AD24A62D4D6}" srcOrd="3" destOrd="0" parTransId="{CE7C597A-16F1-4B30-912B-11EEE4668CE8}" sibTransId="{C507D00A-DF81-40FA-8128-9249331B0F52}"/>
    <dgm:cxn modelId="{836CC46A-3E3D-984D-B389-ACB2A89B6653}" srcId="{D136D39E-F94D-46E5-B578-76A2EE1D5787}" destId="{A9F2A6F6-2FF6-124D-A09B-4F190BDC1F67}" srcOrd="0" destOrd="0" parTransId="{13120A47-EF33-E247-A034-98D0338F18B2}" sibTransId="{BEE9250D-849B-3C43-BFED-32C2F3174539}"/>
    <dgm:cxn modelId="{9794D620-0D15-4FD7-908E-1F8D1237B9DB}" srcId="{D136D39E-F94D-46E5-B578-76A2EE1D5787}" destId="{9BF5853D-FEF3-4D91-B28B-824A4F1FC1E9}" srcOrd="9" destOrd="0" parTransId="{D5BF1A5B-2924-4E85-BE8B-3B8AA65FEB5F}" sibTransId="{0ED4596D-8FDF-46F3-820B-97ED02C7DA1E}"/>
    <dgm:cxn modelId="{B30E64B2-FDAC-4CCC-8BAF-CAA557FE1955}" srcId="{D136D39E-F94D-46E5-B578-76A2EE1D5787}" destId="{0F43E596-9A23-4414-B0CE-D6510E08C85C}" srcOrd="2" destOrd="0" parTransId="{E1B9FF1E-DDC2-4942-924D-3D9DFD76F731}" sibTransId="{67025A14-22E3-4A73-AE93-49C984F26A68}"/>
    <dgm:cxn modelId="{6C60CA09-6B35-47DF-A942-31A2C4FF82B9}" type="presOf" srcId="{BBC171EA-D8BB-4BA1-BD76-9E31F8E351E2}" destId="{8E35C238-A89D-8149-9DA9-521B207D1A09}" srcOrd="0" destOrd="0" presId="urn:microsoft.com/office/officeart/2008/layout/AccentedPicture"/>
    <dgm:cxn modelId="{BB65E5AD-FB00-41D7-BC9C-3706E412B7CB}" type="presOf" srcId="{D136D39E-F94D-46E5-B578-76A2EE1D5787}" destId="{62C9FBD2-14CE-4648-891E-9037E8BBFEF3}" srcOrd="0" destOrd="0" presId="urn:microsoft.com/office/officeart/2008/layout/AccentedPicture"/>
    <dgm:cxn modelId="{F1FD3CD1-ACF6-4468-A43E-5D221DA41E87}" srcId="{D136D39E-F94D-46E5-B578-76A2EE1D5787}" destId="{69BAA40B-7D52-41A3-BEEA-87538285EA28}" srcOrd="7" destOrd="0" parTransId="{8E12C60C-65A5-4B47-9B0D-F84B731878C2}" sibTransId="{C1A48BFF-192E-4D75-B949-170E33831B40}"/>
    <dgm:cxn modelId="{EE8F4226-619C-4C3B-A6BE-9742649995FC}" type="presOf" srcId="{E007474D-0159-4F92-BA35-8C2514CC6C6D}" destId="{3B0D38E9-79B1-AC48-A09D-BAA4B7D41FB8}" srcOrd="0" destOrd="0" presId="urn:microsoft.com/office/officeart/2008/layout/AccentedPicture"/>
    <dgm:cxn modelId="{FC7B45E6-CE4F-4216-8533-7A510C791508}" type="presOf" srcId="{0BAE7FF3-455E-4F25-A9A3-A13AD4BCDCDB}" destId="{1DB894F6-2B38-6E45-A473-61CD878215A4}" srcOrd="0" destOrd="0" presId="urn:microsoft.com/office/officeart/2008/layout/AccentedPicture"/>
    <dgm:cxn modelId="{A91D1987-4ECA-414D-AC40-67CD65B8906F}" srcId="{D136D39E-F94D-46E5-B578-76A2EE1D5787}" destId="{0BAE7FF3-455E-4F25-A9A3-A13AD4BCDCDB}" srcOrd="8" destOrd="0" parTransId="{BA6AB2D8-A756-4150-ACD7-4405BA5EF9C5}" sibTransId="{18E2985C-7145-4E6B-9C0E-970172C0ED46}"/>
    <dgm:cxn modelId="{AF8DFE33-C1D5-4B71-9146-3EC1E55F8C28}" type="presOf" srcId="{9BF5853D-FEF3-4D91-B28B-824A4F1FC1E9}" destId="{FBE783DB-E1A9-1A4F-A71E-F5E8E7D7E268}" srcOrd="0" destOrd="0" presId="urn:microsoft.com/office/officeart/2008/layout/AccentedPicture"/>
    <dgm:cxn modelId="{50668C1E-329B-4C7E-97B9-9800D29C7B89}" type="presOf" srcId="{D1348728-32A8-4657-AF39-7AD24A62D4D6}" destId="{446712EE-E8A7-5F4A-A0CC-081053FABE1A}" srcOrd="0" destOrd="0" presId="urn:microsoft.com/office/officeart/2008/layout/AccentedPicture"/>
    <dgm:cxn modelId="{B66C0BDF-C15F-4838-B530-03AB6A8240E3}" type="presOf" srcId="{A9F2A6F6-2FF6-124D-A09B-4F190BDC1F67}" destId="{33CC156B-45DF-554F-BD9E-114AF4132487}" srcOrd="0" destOrd="0" presId="urn:microsoft.com/office/officeart/2008/layout/AccentedPicture"/>
    <dgm:cxn modelId="{E5C50DC2-4912-4B3E-B173-3B42FBBE0935}" srcId="{D136D39E-F94D-46E5-B578-76A2EE1D5787}" destId="{A4A18D6B-588A-434A-A90B-6E54EA12FEDD}" srcOrd="6" destOrd="0" parTransId="{65CA621D-5DB2-4DF1-828D-D9AB138A6566}" sibTransId="{16C55BC7-B9BC-4429-BA9D-7F05B68BE320}"/>
    <dgm:cxn modelId="{2E9ACF5E-6EE8-4DE2-8E86-1D4FE0972280}" type="presOf" srcId="{A4A18D6B-588A-434A-A90B-6E54EA12FEDD}" destId="{7D58622D-6DF0-924D-8B33-03696013000D}" srcOrd="0" destOrd="0" presId="urn:microsoft.com/office/officeart/2008/layout/AccentedPicture"/>
    <dgm:cxn modelId="{8536A797-C9BD-4F39-B0BA-37A4E2AEE3A0}" type="presOf" srcId="{69BAA40B-7D52-41A3-BEEA-87538285EA28}" destId="{043B802E-E826-D44E-B448-2DA6CB11944A}" srcOrd="0" destOrd="0" presId="urn:microsoft.com/office/officeart/2008/layout/AccentedPicture"/>
    <dgm:cxn modelId="{A2517145-2859-46B8-B2CC-92EC4AA904E5}" srcId="{D136D39E-F94D-46E5-B578-76A2EE1D5787}" destId="{3C831F68-0CAD-4EBD-84C9-6235FB04BC2C}" srcOrd="4" destOrd="0" parTransId="{42B6224E-B28B-4970-BA12-0D003CE51E92}" sibTransId="{CAB6B051-E93E-4CA6-99FF-23883FCD04E1}"/>
    <dgm:cxn modelId="{3E89B633-7BF2-4422-A928-04CDA2924C8D}" type="presOf" srcId="{BEE9250D-849B-3C43-BFED-32C2F3174539}" destId="{885FF944-C9EA-2946-A2FA-FA7DFAFD90C4}" srcOrd="0" destOrd="0" presId="urn:microsoft.com/office/officeart/2008/layout/AccentedPicture"/>
    <dgm:cxn modelId="{FF847C28-3F81-43A3-B6BB-62469AA0E280}" type="presParOf" srcId="{62C9FBD2-14CE-4648-891E-9037E8BBFEF3}" destId="{885FF944-C9EA-2946-A2FA-FA7DFAFD90C4}" srcOrd="0" destOrd="0" presId="urn:microsoft.com/office/officeart/2008/layout/AccentedPicture"/>
    <dgm:cxn modelId="{A6DFF1FB-6407-4E2A-AF07-2E16161063E9}" type="presParOf" srcId="{62C9FBD2-14CE-4648-891E-9037E8BBFEF3}" destId="{33CC156B-45DF-554F-BD9E-114AF4132487}" srcOrd="1" destOrd="0" presId="urn:microsoft.com/office/officeart/2008/layout/AccentedPicture"/>
    <dgm:cxn modelId="{B7550518-36A2-40A7-A6A4-F30DE6F8DC08}" type="presParOf" srcId="{62C9FBD2-14CE-4648-891E-9037E8BBFEF3}" destId="{2074613A-DC7E-4F41-8FF3-F6C420C6CA83}" srcOrd="2" destOrd="0" presId="urn:microsoft.com/office/officeart/2008/layout/AccentedPicture"/>
    <dgm:cxn modelId="{EB76EB11-8522-4305-A3FA-2DEEB4A29C79}" type="presParOf" srcId="{2074613A-DC7E-4F41-8FF3-F6C420C6CA83}" destId="{63DD2321-3A07-7A42-94A1-7673C12C06A6}" srcOrd="0" destOrd="0" presId="urn:microsoft.com/office/officeart/2008/layout/AccentedPicture"/>
    <dgm:cxn modelId="{30AE5296-EF2B-42DD-A765-AE6DA9C17A79}" type="presParOf" srcId="{63DD2321-3A07-7A42-94A1-7673C12C06A6}" destId="{B5B22E09-061C-E642-A2A5-6A1431267799}" srcOrd="0" destOrd="0" presId="urn:microsoft.com/office/officeart/2008/layout/AccentedPicture"/>
    <dgm:cxn modelId="{65238C1F-BB57-4546-9DD3-A0EFEDA0A9F4}" type="presParOf" srcId="{63DD2321-3A07-7A42-94A1-7673C12C06A6}" destId="{B5C3A37B-3438-634F-9A80-1963AA33A917}" srcOrd="1" destOrd="0" presId="urn:microsoft.com/office/officeart/2008/layout/AccentedPicture"/>
    <dgm:cxn modelId="{7BB0A5A4-BFC4-4C1B-A4D4-2A104D328AF8}" type="presParOf" srcId="{63DD2321-3A07-7A42-94A1-7673C12C06A6}" destId="{C0C101E1-C36A-3148-BC77-005357E73793}" srcOrd="2" destOrd="0" presId="urn:microsoft.com/office/officeart/2008/layout/AccentedPicture"/>
    <dgm:cxn modelId="{8E2A75EC-7304-434F-B249-37945F53B202}" type="presParOf" srcId="{C0C101E1-C36A-3148-BC77-005357E73793}" destId="{8E35C238-A89D-8149-9DA9-521B207D1A09}" srcOrd="0" destOrd="0" presId="urn:microsoft.com/office/officeart/2008/layout/AccentedPicture"/>
    <dgm:cxn modelId="{09B3DEFC-44FC-4390-ACC2-DDA5EDDBD2D6}" type="presParOf" srcId="{2074613A-DC7E-4F41-8FF3-F6C420C6CA83}" destId="{82023CA7-558B-C643-A144-79E1CEBEC5D1}" srcOrd="1" destOrd="0" presId="urn:microsoft.com/office/officeart/2008/layout/AccentedPicture"/>
    <dgm:cxn modelId="{11D32071-5996-46E7-B49C-17EE297FCCE8}" type="presParOf" srcId="{2074613A-DC7E-4F41-8FF3-F6C420C6CA83}" destId="{65A08AB8-36D5-B545-A1DF-5BB562D4F98C}" srcOrd="2" destOrd="0" presId="urn:microsoft.com/office/officeart/2008/layout/AccentedPicture"/>
    <dgm:cxn modelId="{2D5E6FAD-A34E-460A-8DEA-F17D2B78B5CB}" type="presParOf" srcId="{65A08AB8-36D5-B545-A1DF-5BB562D4F98C}" destId="{B6B4B104-2483-F34D-B799-6D99A15F9F62}" srcOrd="0" destOrd="0" presId="urn:microsoft.com/office/officeart/2008/layout/AccentedPicture"/>
    <dgm:cxn modelId="{42BEEDB7-9409-45CF-815D-8C0BB8A8D2E5}" type="presParOf" srcId="{65A08AB8-36D5-B545-A1DF-5BB562D4F98C}" destId="{F1F7E395-98D5-C743-8AD9-3B9B1FD18547}" srcOrd="1" destOrd="0" presId="urn:microsoft.com/office/officeart/2008/layout/AccentedPicture"/>
    <dgm:cxn modelId="{9A355A8D-EAE6-4F18-90DC-C7D74CF9CF34}" type="presParOf" srcId="{65A08AB8-36D5-B545-A1DF-5BB562D4F98C}" destId="{4825DAE0-ABAA-BB4D-8B0E-C6D405941A13}" srcOrd="2" destOrd="0" presId="urn:microsoft.com/office/officeart/2008/layout/AccentedPicture"/>
    <dgm:cxn modelId="{1360B023-CF74-4E0A-A18B-810AB1CEC2A6}" type="presParOf" srcId="{4825DAE0-ABAA-BB4D-8B0E-C6D405941A13}" destId="{66875270-47B7-3F40-986F-33709448752F}" srcOrd="0" destOrd="0" presId="urn:microsoft.com/office/officeart/2008/layout/AccentedPicture"/>
    <dgm:cxn modelId="{0BB919DD-C075-40CB-8A34-9FCA168E90C6}" type="presParOf" srcId="{2074613A-DC7E-4F41-8FF3-F6C420C6CA83}" destId="{60B7FB9B-30F2-CE44-98F0-2754E615C240}" srcOrd="3" destOrd="0" presId="urn:microsoft.com/office/officeart/2008/layout/AccentedPicture"/>
    <dgm:cxn modelId="{6E55A750-1828-4D05-9AA1-6D3160548521}" type="presParOf" srcId="{2074613A-DC7E-4F41-8FF3-F6C420C6CA83}" destId="{7BC1949F-D7E5-EE48-9E3E-7DF1284EAAA5}" srcOrd="4" destOrd="0" presId="urn:microsoft.com/office/officeart/2008/layout/AccentedPicture"/>
    <dgm:cxn modelId="{40431B8E-5FBE-426D-9F0B-7FA2CF2F9F00}" type="presParOf" srcId="{7BC1949F-D7E5-EE48-9E3E-7DF1284EAAA5}" destId="{1E2AE74F-DAE2-A147-9861-7D928EF998CC}" srcOrd="0" destOrd="0" presId="urn:microsoft.com/office/officeart/2008/layout/AccentedPicture"/>
    <dgm:cxn modelId="{5E1FD296-6E81-4128-AD60-07972BDD2A3B}" type="presParOf" srcId="{7BC1949F-D7E5-EE48-9E3E-7DF1284EAAA5}" destId="{720C5946-A744-7D49-B76B-211BAB35C687}" srcOrd="1" destOrd="0" presId="urn:microsoft.com/office/officeart/2008/layout/AccentedPicture"/>
    <dgm:cxn modelId="{0905AAD5-42E3-4AC2-9D80-D6628165864D}" type="presParOf" srcId="{7BC1949F-D7E5-EE48-9E3E-7DF1284EAAA5}" destId="{8006AED4-4611-4249-9A4C-059AA3655845}" srcOrd="2" destOrd="0" presId="urn:microsoft.com/office/officeart/2008/layout/AccentedPicture"/>
    <dgm:cxn modelId="{26C8901C-D824-430B-9C63-A93B443E3482}" type="presParOf" srcId="{8006AED4-4611-4249-9A4C-059AA3655845}" destId="{446712EE-E8A7-5F4A-A0CC-081053FABE1A}" srcOrd="0" destOrd="0" presId="urn:microsoft.com/office/officeart/2008/layout/AccentedPicture"/>
    <dgm:cxn modelId="{DB424989-ED35-4C13-B575-C78905DB732D}" type="presParOf" srcId="{2074613A-DC7E-4F41-8FF3-F6C420C6CA83}" destId="{EBFFAC11-A628-0444-B789-37D27F439213}" srcOrd="5" destOrd="0" presId="urn:microsoft.com/office/officeart/2008/layout/AccentedPicture"/>
    <dgm:cxn modelId="{686EFEF9-3279-4191-8D22-5FC8F0F8DCBA}" type="presParOf" srcId="{2074613A-DC7E-4F41-8FF3-F6C420C6CA83}" destId="{06D65D1D-B64A-2241-A35A-DCDF11965ECB}" srcOrd="6" destOrd="0" presId="urn:microsoft.com/office/officeart/2008/layout/AccentedPicture"/>
    <dgm:cxn modelId="{CF5F8627-AAF5-4BD3-AF9C-1DDFAA10EE06}" type="presParOf" srcId="{06D65D1D-B64A-2241-A35A-DCDF11965ECB}" destId="{AB2A0F4C-A754-FE4E-ADEA-7DAAD051CBEE}" srcOrd="0" destOrd="0" presId="urn:microsoft.com/office/officeart/2008/layout/AccentedPicture"/>
    <dgm:cxn modelId="{B69ECD00-2F30-4840-BF51-7C9CD77CEA87}" type="presParOf" srcId="{06D65D1D-B64A-2241-A35A-DCDF11965ECB}" destId="{F05F0914-FA79-5449-8BAE-96E8E6EC208D}" srcOrd="1" destOrd="0" presId="urn:microsoft.com/office/officeart/2008/layout/AccentedPicture"/>
    <dgm:cxn modelId="{195CF8CC-DB89-450E-B3EF-BB4DE54660D4}" type="presParOf" srcId="{06D65D1D-B64A-2241-A35A-DCDF11965ECB}" destId="{C4F5E8F3-DDF2-CD43-AB4A-9F27FCDF07A2}" srcOrd="2" destOrd="0" presId="urn:microsoft.com/office/officeart/2008/layout/AccentedPicture"/>
    <dgm:cxn modelId="{9DFD45F3-C8DA-41EB-9926-2317AE3C896A}" type="presParOf" srcId="{C4F5E8F3-DDF2-CD43-AB4A-9F27FCDF07A2}" destId="{E4076441-2AAB-6943-A708-A474CF1735FE}" srcOrd="0" destOrd="0" presId="urn:microsoft.com/office/officeart/2008/layout/AccentedPicture"/>
    <dgm:cxn modelId="{DA9DBDB7-68D5-4E28-91B2-9BA102837B5E}" type="presParOf" srcId="{2074613A-DC7E-4F41-8FF3-F6C420C6CA83}" destId="{D30C1601-2DEA-3749-A5D2-7B8CA6484275}" srcOrd="7" destOrd="0" presId="urn:microsoft.com/office/officeart/2008/layout/AccentedPicture"/>
    <dgm:cxn modelId="{1E22AE5E-5731-476C-82A8-899A12E899C3}" type="presParOf" srcId="{2074613A-DC7E-4F41-8FF3-F6C420C6CA83}" destId="{6F6FA074-6642-4240-ABC7-22F24F4FCE21}" srcOrd="8" destOrd="0" presId="urn:microsoft.com/office/officeart/2008/layout/AccentedPicture"/>
    <dgm:cxn modelId="{F32331F7-6E36-4571-9CE3-60DB33494DA3}" type="presParOf" srcId="{6F6FA074-6642-4240-ABC7-22F24F4FCE21}" destId="{424ED19D-E5E1-D44F-8DF2-C612F73D7141}" srcOrd="0" destOrd="0" presId="urn:microsoft.com/office/officeart/2008/layout/AccentedPicture"/>
    <dgm:cxn modelId="{A24416CC-8B5A-42FE-B42D-816878F4EA40}" type="presParOf" srcId="{6F6FA074-6642-4240-ABC7-22F24F4FCE21}" destId="{12364839-768D-124E-82A5-B753C3F146EE}" srcOrd="1" destOrd="0" presId="urn:microsoft.com/office/officeart/2008/layout/AccentedPicture"/>
    <dgm:cxn modelId="{178EF7DD-67B1-4975-BA8C-E2BCD9BE37D6}" type="presParOf" srcId="{6F6FA074-6642-4240-ABC7-22F24F4FCE21}" destId="{C4EA7940-AFB7-644A-88A2-896AC48510DC}" srcOrd="2" destOrd="0" presId="urn:microsoft.com/office/officeart/2008/layout/AccentedPicture"/>
    <dgm:cxn modelId="{74A70B96-E24B-4D3F-9F7D-D084408F6429}" type="presParOf" srcId="{C4EA7940-AFB7-644A-88A2-896AC48510DC}" destId="{3B0D38E9-79B1-AC48-A09D-BAA4B7D41FB8}" srcOrd="0" destOrd="0" presId="urn:microsoft.com/office/officeart/2008/layout/AccentedPicture"/>
    <dgm:cxn modelId="{8D6D48CF-F2C6-4C4A-80BC-2A7C85533ED9}" type="presParOf" srcId="{2074613A-DC7E-4F41-8FF3-F6C420C6CA83}" destId="{4A4D75A4-E496-4948-8F93-C264D0F798BD}" srcOrd="9" destOrd="0" presId="urn:microsoft.com/office/officeart/2008/layout/AccentedPicture"/>
    <dgm:cxn modelId="{4B6810C7-6FBC-48D1-9202-DDDEF4E8D14E}" type="presParOf" srcId="{2074613A-DC7E-4F41-8FF3-F6C420C6CA83}" destId="{AE908B15-6A87-F542-A82F-9351D2278873}" srcOrd="10" destOrd="0" presId="urn:microsoft.com/office/officeart/2008/layout/AccentedPicture"/>
    <dgm:cxn modelId="{95D1BD5F-D28D-4AFD-A8A7-66B5A30792E3}" type="presParOf" srcId="{AE908B15-6A87-F542-A82F-9351D2278873}" destId="{EFD5CF5F-5082-2E4E-85DC-7AB12FC496D8}" srcOrd="0" destOrd="0" presId="urn:microsoft.com/office/officeart/2008/layout/AccentedPicture"/>
    <dgm:cxn modelId="{91EF5372-AE0C-49F6-8529-1CF50276851B}" type="presParOf" srcId="{AE908B15-6A87-F542-A82F-9351D2278873}" destId="{9B779D21-2AB1-164D-A3C5-3B8C2CEEF5A3}" srcOrd="1" destOrd="0" presId="urn:microsoft.com/office/officeart/2008/layout/AccentedPicture"/>
    <dgm:cxn modelId="{A51E6FC6-A825-4914-B975-64889ED090E6}" type="presParOf" srcId="{AE908B15-6A87-F542-A82F-9351D2278873}" destId="{4B1C8F42-C16C-C94C-88E8-12CDECA8AEBF}" srcOrd="2" destOrd="0" presId="urn:microsoft.com/office/officeart/2008/layout/AccentedPicture"/>
    <dgm:cxn modelId="{31BE12C2-9DB4-44AD-BAA9-C20181C577B8}" type="presParOf" srcId="{4B1C8F42-C16C-C94C-88E8-12CDECA8AEBF}" destId="{7D58622D-6DF0-924D-8B33-03696013000D}" srcOrd="0" destOrd="0" presId="urn:microsoft.com/office/officeart/2008/layout/AccentedPicture"/>
    <dgm:cxn modelId="{151C34FB-8CB2-47A4-80F0-2CBFFC2DA2B6}" type="presParOf" srcId="{2074613A-DC7E-4F41-8FF3-F6C420C6CA83}" destId="{1186D73C-7AC5-3944-9E54-058FD4477099}" srcOrd="11" destOrd="0" presId="urn:microsoft.com/office/officeart/2008/layout/AccentedPicture"/>
    <dgm:cxn modelId="{87C73C14-5F47-47FA-94DB-9348729E7E8E}" type="presParOf" srcId="{2074613A-DC7E-4F41-8FF3-F6C420C6CA83}" destId="{54156292-F654-E440-B55F-06838FFDB348}" srcOrd="12" destOrd="0" presId="urn:microsoft.com/office/officeart/2008/layout/AccentedPicture"/>
    <dgm:cxn modelId="{0CF0E525-2918-4211-9085-FAD4C5BF660F}" type="presParOf" srcId="{54156292-F654-E440-B55F-06838FFDB348}" destId="{2CFF3491-6C44-B94A-BA59-8157BFCECEBC}" srcOrd="0" destOrd="0" presId="urn:microsoft.com/office/officeart/2008/layout/AccentedPicture"/>
    <dgm:cxn modelId="{5B8A4CEC-F3F2-41D3-A783-D010AF11D9F5}" type="presParOf" srcId="{54156292-F654-E440-B55F-06838FFDB348}" destId="{B7B61682-FF31-9C47-BEC4-38A79DF84A9E}" srcOrd="1" destOrd="0" presId="urn:microsoft.com/office/officeart/2008/layout/AccentedPicture"/>
    <dgm:cxn modelId="{65F1DED4-A000-44AD-93E6-3007A5BFF631}" type="presParOf" srcId="{54156292-F654-E440-B55F-06838FFDB348}" destId="{923DD1D4-6B1B-7047-B0D4-20592CE4224D}" srcOrd="2" destOrd="0" presId="urn:microsoft.com/office/officeart/2008/layout/AccentedPicture"/>
    <dgm:cxn modelId="{B4908CB1-8E3B-42FF-A990-EDF0999EFB24}" type="presParOf" srcId="{923DD1D4-6B1B-7047-B0D4-20592CE4224D}" destId="{043B802E-E826-D44E-B448-2DA6CB11944A}" srcOrd="0" destOrd="0" presId="urn:microsoft.com/office/officeart/2008/layout/AccentedPicture"/>
    <dgm:cxn modelId="{A8F15E8E-41E0-4F00-BE96-3D3A06F21EE4}" type="presParOf" srcId="{2074613A-DC7E-4F41-8FF3-F6C420C6CA83}" destId="{345B79F6-8DB8-0040-9C9C-CBDEA0E8137A}" srcOrd="13" destOrd="0" presId="urn:microsoft.com/office/officeart/2008/layout/AccentedPicture"/>
    <dgm:cxn modelId="{DE047DD8-0382-404E-AAD5-CABB75D77043}" type="presParOf" srcId="{2074613A-DC7E-4F41-8FF3-F6C420C6CA83}" destId="{01AF01AF-82DC-6649-8FCD-14A4C6465517}" srcOrd="14" destOrd="0" presId="urn:microsoft.com/office/officeart/2008/layout/AccentedPicture"/>
    <dgm:cxn modelId="{7FEE0463-E1AD-4A48-A4E2-60E8C2175699}" type="presParOf" srcId="{01AF01AF-82DC-6649-8FCD-14A4C6465517}" destId="{CD2B5278-EB8E-9043-A060-995489471A37}" srcOrd="0" destOrd="0" presId="urn:microsoft.com/office/officeart/2008/layout/AccentedPicture"/>
    <dgm:cxn modelId="{2B3A1A9B-FA73-4E2F-AC51-F657AE2363E1}" type="presParOf" srcId="{01AF01AF-82DC-6649-8FCD-14A4C6465517}" destId="{A9D27AB8-323C-A145-8F58-9714419B0B46}" srcOrd="1" destOrd="0" presId="urn:microsoft.com/office/officeart/2008/layout/AccentedPicture"/>
    <dgm:cxn modelId="{4743F225-D2F6-48F5-B621-FB0B390C61D5}" type="presParOf" srcId="{01AF01AF-82DC-6649-8FCD-14A4C6465517}" destId="{E9CC32CC-C4DE-B049-ADCE-9CE4A1AF8B5B}" srcOrd="2" destOrd="0" presId="urn:microsoft.com/office/officeart/2008/layout/AccentedPicture"/>
    <dgm:cxn modelId="{5517A25B-33F7-4508-8FE4-75E5AC823F9E}" type="presParOf" srcId="{E9CC32CC-C4DE-B049-ADCE-9CE4A1AF8B5B}" destId="{1DB894F6-2B38-6E45-A473-61CD878215A4}" srcOrd="0" destOrd="0" presId="urn:microsoft.com/office/officeart/2008/layout/AccentedPicture"/>
    <dgm:cxn modelId="{68B76212-2F24-4EA7-B86D-A3D64858C5BB}" type="presParOf" srcId="{2074613A-DC7E-4F41-8FF3-F6C420C6CA83}" destId="{17A05C85-FC1B-3A49-A158-B6C3E8E8A1EF}" srcOrd="15" destOrd="0" presId="urn:microsoft.com/office/officeart/2008/layout/AccentedPicture"/>
    <dgm:cxn modelId="{E1C367F2-289C-4FF5-B4B8-242BB5E0CB98}" type="presParOf" srcId="{2074613A-DC7E-4F41-8FF3-F6C420C6CA83}" destId="{FE79B810-2083-B047-981F-5B08A480FF21}" srcOrd="16" destOrd="0" presId="urn:microsoft.com/office/officeart/2008/layout/AccentedPicture"/>
    <dgm:cxn modelId="{E67E3BC3-6561-4242-9A88-109F30D7A84F}" type="presParOf" srcId="{FE79B810-2083-B047-981F-5B08A480FF21}" destId="{B9745EA9-F623-8D49-AE86-5A81CC8E6FCA}" srcOrd="0" destOrd="0" presId="urn:microsoft.com/office/officeart/2008/layout/AccentedPicture"/>
    <dgm:cxn modelId="{3D4EA0D4-F1CF-482D-BE37-93EB5625D001}" type="presParOf" srcId="{FE79B810-2083-B047-981F-5B08A480FF21}" destId="{C6D442CE-68D1-D347-85B3-D5F8156E5C1B}" srcOrd="1" destOrd="0" presId="urn:microsoft.com/office/officeart/2008/layout/AccentedPicture"/>
    <dgm:cxn modelId="{4F1D24F7-ADD8-4EB1-A81D-43CA93635F15}" type="presParOf" srcId="{FE79B810-2083-B047-981F-5B08A480FF21}" destId="{81657D4F-8BBD-B14A-8BB5-0733EB210271}" srcOrd="2" destOrd="0" presId="urn:microsoft.com/office/officeart/2008/layout/AccentedPicture"/>
    <dgm:cxn modelId="{AFBA73D0-5D9D-4D50-84DD-9F89150506C6}" type="presParOf" srcId="{81657D4F-8BBD-B14A-8BB5-0733EB210271}" destId="{FBE783DB-E1A9-1A4F-A71E-F5E8E7D7E268}" srcOrd="0" destOrd="0" presId="urn:microsoft.com/office/officeart/2008/layout/AccentedPicture"/>
    <dgm:cxn modelId="{26176B6F-D921-4D10-98EE-D3C0A07A3765}" type="presParOf" srcId="{62C9FBD2-14CE-4648-891E-9037E8BBFEF3}" destId="{46703CE3-C39E-1044-B5C5-41233BBB229E}" srcOrd="3" destOrd="0" presId="urn:microsoft.com/office/officeart/2008/layout/AccentedPicture"/>
    <dgm:cxn modelId="{39881C67-5782-4DDC-94DA-1D331101ECD5}" type="presParOf" srcId="{46703CE3-C39E-1044-B5C5-41233BBB229E}" destId="{3F161BAB-FE9A-A840-AF1F-1FEF45863C5D}" srcOrd="0" destOrd="0" presId="urn:microsoft.com/office/officeart/2008/layout/AccentedPicture"/>
  </dgm:cxnLst>
  <dgm:bg>
    <a:noFill/>
    <a:effectLst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3025492-32FE-4EA1-B539-3E91B4C609FF}" type="doc">
      <dgm:prSet loTypeId="urn:microsoft.com/office/officeart/2005/8/layout/h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74D93E66-0F7B-4920-BEAF-7B1FEA53420B}">
      <dgm:prSet phldrT="[Texto]" custT="1"/>
      <dgm:spPr/>
      <dgm:t>
        <a:bodyPr/>
        <a:lstStyle/>
        <a:p>
          <a:r>
            <a:rPr lang="es-ES" sz="1400" b="1" dirty="0"/>
            <a:t>SEGURIDAD VIAL</a:t>
          </a:r>
          <a:endParaRPr lang="es-CO" sz="1400" b="1" dirty="0"/>
        </a:p>
      </dgm:t>
    </dgm:pt>
    <dgm:pt modelId="{CD6C9EE9-8566-40D0-8CDC-92BFE36D458A}" type="parTrans" cxnId="{FA89AAED-F2F9-4C80-BEC3-96DB3AA44B55}">
      <dgm:prSet/>
      <dgm:spPr/>
      <dgm:t>
        <a:bodyPr/>
        <a:lstStyle/>
        <a:p>
          <a:endParaRPr lang="es-CO"/>
        </a:p>
      </dgm:t>
    </dgm:pt>
    <dgm:pt modelId="{7533013A-5011-404D-9893-FA8565088A66}" type="sibTrans" cxnId="{FA89AAED-F2F9-4C80-BEC3-96DB3AA44B55}">
      <dgm:prSet/>
      <dgm:spPr/>
      <dgm:t>
        <a:bodyPr/>
        <a:lstStyle/>
        <a:p>
          <a:endParaRPr lang="es-CO"/>
        </a:p>
      </dgm:t>
    </dgm:pt>
    <dgm:pt modelId="{64544EA1-E538-4AA3-831F-64F425F7948D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307949" rIns="99568" bIns="99568" numCol="1" spcCol="1270" anchor="t" anchorCtr="0"/>
        <a:lstStyle/>
        <a:p>
          <a:r>
            <a:rPr lang="es-ES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Velocidad</a:t>
          </a:r>
          <a:r>
            <a:rPr lang="es-ES" sz="1400" kern="1200" dirty="0"/>
            <a:t> segura.</a:t>
          </a:r>
          <a:endParaRPr lang="es-CO" sz="1400" kern="1200" dirty="0"/>
        </a:p>
      </dgm:t>
    </dgm:pt>
    <dgm:pt modelId="{986C099C-091B-4191-A022-7E36592E820F}" type="parTrans" cxnId="{A723DCB9-C14C-47F3-ABD4-DC471BB7F8DF}">
      <dgm:prSet/>
      <dgm:spPr/>
      <dgm:t>
        <a:bodyPr/>
        <a:lstStyle/>
        <a:p>
          <a:endParaRPr lang="es-CO"/>
        </a:p>
      </dgm:t>
    </dgm:pt>
    <dgm:pt modelId="{C08E7E13-5E6F-4680-90FF-AE8C9506A64B}" type="sibTrans" cxnId="{A723DCB9-C14C-47F3-ABD4-DC471BB7F8DF}">
      <dgm:prSet/>
      <dgm:spPr/>
      <dgm:t>
        <a:bodyPr/>
        <a:lstStyle/>
        <a:p>
          <a:endParaRPr lang="es-CO"/>
        </a:p>
      </dgm:t>
    </dgm:pt>
    <dgm:pt modelId="{65CD7809-ED35-4CD9-A1A6-E177AE8FE2B7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307949" rIns="99568" bIns="99568" numCol="1" spcCol="1270" anchor="t" anchorCtr="0"/>
        <a:lstStyle/>
        <a:p>
          <a:r>
            <a:rPr lang="es-ES" sz="1400" kern="1200" dirty="0"/>
            <a:t>Conducción </a:t>
          </a:r>
          <a:r>
            <a:rPr lang="es-ES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segura.</a:t>
          </a:r>
          <a:endParaRPr lang="es-CO" sz="1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5D6C34DA-699E-4401-8015-22F598678C6A}" type="parTrans" cxnId="{E5DF852D-1A80-4319-8FF1-4A5B379F333A}">
      <dgm:prSet/>
      <dgm:spPr/>
      <dgm:t>
        <a:bodyPr/>
        <a:lstStyle/>
        <a:p>
          <a:endParaRPr lang="es-CO"/>
        </a:p>
      </dgm:t>
    </dgm:pt>
    <dgm:pt modelId="{513882CE-3AE3-4ACE-A824-B1DD7596FF09}" type="sibTrans" cxnId="{E5DF852D-1A80-4319-8FF1-4A5B379F333A}">
      <dgm:prSet/>
      <dgm:spPr/>
      <dgm:t>
        <a:bodyPr/>
        <a:lstStyle/>
        <a:p>
          <a:endParaRPr lang="es-CO"/>
        </a:p>
      </dgm:t>
    </dgm:pt>
    <dgm:pt modelId="{4AFA7BAA-F317-4BEB-85DD-2FFE0AA456D4}">
      <dgm:prSet phldrT="[Texto]" custT="1"/>
      <dgm:spPr/>
      <dgm:t>
        <a:bodyPr/>
        <a:lstStyle/>
        <a:p>
          <a:r>
            <a:rPr lang="es-ES" sz="1400" b="1"/>
            <a:t>RIESGO PSICOSOCIAL</a:t>
          </a:r>
          <a:endParaRPr lang="es-CO" sz="1400" b="1"/>
        </a:p>
      </dgm:t>
    </dgm:pt>
    <dgm:pt modelId="{B9B8085A-5F20-4983-9DE9-E9EF4968FE62}" type="parTrans" cxnId="{C9967896-45B7-4537-89DA-575C6F4CD6C5}">
      <dgm:prSet/>
      <dgm:spPr/>
      <dgm:t>
        <a:bodyPr/>
        <a:lstStyle/>
        <a:p>
          <a:endParaRPr lang="es-CO"/>
        </a:p>
      </dgm:t>
    </dgm:pt>
    <dgm:pt modelId="{C1DB75F8-C549-438A-A3FB-014A066F6237}" type="sibTrans" cxnId="{C9967896-45B7-4537-89DA-575C6F4CD6C5}">
      <dgm:prSet/>
      <dgm:spPr/>
      <dgm:t>
        <a:bodyPr/>
        <a:lstStyle/>
        <a:p>
          <a:endParaRPr lang="es-CO"/>
        </a:p>
      </dgm:t>
    </dgm:pt>
    <dgm:pt modelId="{1A70D8F8-1147-4F29-955C-016ABA209196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400" dirty="0"/>
            <a:t>Prevención del riesgo público.</a:t>
          </a:r>
          <a:endParaRPr lang="es-CO" sz="1400" dirty="0"/>
        </a:p>
      </dgm:t>
    </dgm:pt>
    <dgm:pt modelId="{746B0E7A-FB5B-46D1-A637-0B27EBBE2800}" type="parTrans" cxnId="{FA194401-CDC6-4FE5-A825-8A1D7A69AF46}">
      <dgm:prSet/>
      <dgm:spPr/>
      <dgm:t>
        <a:bodyPr/>
        <a:lstStyle/>
        <a:p>
          <a:endParaRPr lang="es-CO"/>
        </a:p>
      </dgm:t>
    </dgm:pt>
    <dgm:pt modelId="{9DDB2E4C-C781-4031-BFC8-F8A371FC0178}" type="sibTrans" cxnId="{FA194401-CDC6-4FE5-A825-8A1D7A69AF46}">
      <dgm:prSet/>
      <dgm:spPr/>
      <dgm:t>
        <a:bodyPr/>
        <a:lstStyle/>
        <a:p>
          <a:endParaRPr lang="es-CO"/>
        </a:p>
      </dgm:t>
    </dgm:pt>
    <dgm:pt modelId="{755C7261-3CDF-4691-AD47-6CE2BE035A6C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400" dirty="0"/>
            <a:t>Prevención de adicciones.</a:t>
          </a:r>
          <a:endParaRPr lang="es-CO" sz="1400" dirty="0"/>
        </a:p>
      </dgm:t>
    </dgm:pt>
    <dgm:pt modelId="{2D8C46BD-46A5-4DBE-88D7-B0FE3E7A3545}" type="parTrans" cxnId="{27D44BC6-CD03-4612-8F26-3799513D9BD3}">
      <dgm:prSet/>
      <dgm:spPr/>
      <dgm:t>
        <a:bodyPr/>
        <a:lstStyle/>
        <a:p>
          <a:endParaRPr lang="es-CO"/>
        </a:p>
      </dgm:t>
    </dgm:pt>
    <dgm:pt modelId="{B71E4F55-0D5B-45EF-ADC3-C2050B8B6946}" type="sibTrans" cxnId="{27D44BC6-CD03-4612-8F26-3799513D9BD3}">
      <dgm:prSet/>
      <dgm:spPr/>
      <dgm:t>
        <a:bodyPr/>
        <a:lstStyle/>
        <a:p>
          <a:endParaRPr lang="es-CO"/>
        </a:p>
      </dgm:t>
    </dgm:pt>
    <dgm:pt modelId="{1116B1DB-7314-4F45-A20C-E6BA44904900}">
      <dgm:prSet phldrT="[Texto]" custT="1"/>
      <dgm:spPr/>
      <dgm:t>
        <a:bodyPr/>
        <a:lstStyle/>
        <a:p>
          <a:r>
            <a:rPr lang="es-ES" sz="1400" b="1"/>
            <a:t>RIESGO BIOMECÁNICO</a:t>
          </a:r>
          <a:endParaRPr lang="es-CO" sz="1400" b="1"/>
        </a:p>
      </dgm:t>
    </dgm:pt>
    <dgm:pt modelId="{6A7B3039-059B-48C5-9CF8-90DC036394AB}" type="parTrans" cxnId="{6DE57994-6C04-4D28-992D-F361BA49361B}">
      <dgm:prSet/>
      <dgm:spPr/>
      <dgm:t>
        <a:bodyPr/>
        <a:lstStyle/>
        <a:p>
          <a:endParaRPr lang="es-CO"/>
        </a:p>
      </dgm:t>
    </dgm:pt>
    <dgm:pt modelId="{79AA8218-A116-462F-B23D-101ADCEC583F}" type="sibTrans" cxnId="{6DE57994-6C04-4D28-992D-F361BA49361B}">
      <dgm:prSet/>
      <dgm:spPr/>
      <dgm:t>
        <a:bodyPr/>
        <a:lstStyle/>
        <a:p>
          <a:endParaRPr lang="es-CO"/>
        </a:p>
      </dgm:t>
    </dgm:pt>
    <dgm:pt modelId="{3CBAC8E1-72C5-4987-AC03-3AD5D8D2BE1E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400" dirty="0"/>
            <a:t>Manejo adecuado de cargas.</a:t>
          </a:r>
          <a:endParaRPr lang="es-CO" sz="1400" dirty="0"/>
        </a:p>
      </dgm:t>
    </dgm:pt>
    <dgm:pt modelId="{EA7B7DE3-B1E8-4473-A816-1CC802B45DB6}" type="parTrans" cxnId="{86C5AD98-B73E-4B51-80DE-D1EAD17CE80A}">
      <dgm:prSet/>
      <dgm:spPr/>
      <dgm:t>
        <a:bodyPr/>
        <a:lstStyle/>
        <a:p>
          <a:endParaRPr lang="es-CO"/>
        </a:p>
      </dgm:t>
    </dgm:pt>
    <dgm:pt modelId="{7DB02DB9-C41D-4DDD-A6B6-7ADC70EDF39F}" type="sibTrans" cxnId="{86C5AD98-B73E-4B51-80DE-D1EAD17CE80A}">
      <dgm:prSet/>
      <dgm:spPr/>
      <dgm:t>
        <a:bodyPr/>
        <a:lstStyle/>
        <a:p>
          <a:endParaRPr lang="es-CO"/>
        </a:p>
      </dgm:t>
    </dgm:pt>
    <dgm:pt modelId="{CD2CFB6C-D199-4EF4-BF01-AA04D56FF2A3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400" dirty="0"/>
            <a:t>Prácticas seguras.</a:t>
          </a:r>
          <a:endParaRPr lang="es-CO" sz="1400" dirty="0"/>
        </a:p>
      </dgm:t>
    </dgm:pt>
    <dgm:pt modelId="{019E933C-FB2E-45B1-8DA8-48362AD81349}" type="parTrans" cxnId="{4E7A772D-0F09-49F4-934A-6DB418C29E0C}">
      <dgm:prSet/>
      <dgm:spPr/>
      <dgm:t>
        <a:bodyPr/>
        <a:lstStyle/>
        <a:p>
          <a:endParaRPr lang="es-CO"/>
        </a:p>
      </dgm:t>
    </dgm:pt>
    <dgm:pt modelId="{BA9E6914-BFC9-4F2B-BCF8-331BE3694EB3}" type="sibTrans" cxnId="{4E7A772D-0F09-49F4-934A-6DB418C29E0C}">
      <dgm:prSet/>
      <dgm:spPr/>
      <dgm:t>
        <a:bodyPr/>
        <a:lstStyle/>
        <a:p>
          <a:endParaRPr lang="es-CO"/>
        </a:p>
      </dgm:t>
    </dgm:pt>
    <dgm:pt modelId="{87623392-698E-4817-A933-9F4792F26176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307949" rIns="99568" bIns="99568" numCol="1" spcCol="1270" anchor="t" anchorCtr="0"/>
        <a:lstStyle/>
        <a:p>
          <a:r>
            <a:rPr lang="es-ES" sz="1400" kern="1200" dirty="0"/>
            <a:t>Movilidad basada en principios.</a:t>
          </a:r>
          <a:endParaRPr lang="es-CO" sz="1400" kern="1200" dirty="0"/>
        </a:p>
      </dgm:t>
    </dgm:pt>
    <dgm:pt modelId="{996C3481-34D0-47D6-9E47-CE642405651F}" type="parTrans" cxnId="{90E5E23F-2397-419D-927F-A348BAAEC351}">
      <dgm:prSet/>
      <dgm:spPr/>
      <dgm:t>
        <a:bodyPr/>
        <a:lstStyle/>
        <a:p>
          <a:endParaRPr lang="es-CO"/>
        </a:p>
      </dgm:t>
    </dgm:pt>
    <dgm:pt modelId="{91B32567-4D4F-4428-A00A-0A55409BAB32}" type="sibTrans" cxnId="{90E5E23F-2397-419D-927F-A348BAAEC351}">
      <dgm:prSet/>
      <dgm:spPr/>
      <dgm:t>
        <a:bodyPr/>
        <a:lstStyle/>
        <a:p>
          <a:endParaRPr lang="es-CO"/>
        </a:p>
      </dgm:t>
    </dgm:pt>
    <dgm:pt modelId="{2A576E0F-65E7-4CC6-BBCA-C94D486E1059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307949" rIns="99568" bIns="99568" numCol="1" spcCol="1270" anchor="t" anchorCtr="0"/>
        <a:lstStyle/>
        <a:p>
          <a:r>
            <a:rPr lang="es-ES" sz="1400" kern="1200" dirty="0"/>
            <a:t>Campañas en seguridad vial.</a:t>
          </a:r>
          <a:endParaRPr lang="es-CO" sz="1400" kern="1200" dirty="0"/>
        </a:p>
      </dgm:t>
    </dgm:pt>
    <dgm:pt modelId="{2C1B344A-5ED8-424F-AF63-B6CA33F59B23}" type="parTrans" cxnId="{1BBC041E-CDEA-4568-93A5-AADF74E90C14}">
      <dgm:prSet/>
      <dgm:spPr/>
      <dgm:t>
        <a:bodyPr/>
        <a:lstStyle/>
        <a:p>
          <a:endParaRPr lang="es-CO"/>
        </a:p>
      </dgm:t>
    </dgm:pt>
    <dgm:pt modelId="{8A97BC96-CB19-4431-94C0-40660F887A74}" type="sibTrans" cxnId="{1BBC041E-CDEA-4568-93A5-AADF74E90C14}">
      <dgm:prSet/>
      <dgm:spPr/>
      <dgm:t>
        <a:bodyPr/>
        <a:lstStyle/>
        <a:p>
          <a:endParaRPr lang="es-CO"/>
        </a:p>
      </dgm:t>
    </dgm:pt>
    <dgm:pt modelId="{DF8636A3-ED9A-4AB0-81B9-FDE558CEE0DB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400" dirty="0"/>
            <a:t>Batería del riesgo psicosocial.</a:t>
          </a:r>
          <a:endParaRPr lang="es-CO" sz="1400" dirty="0"/>
        </a:p>
      </dgm:t>
    </dgm:pt>
    <dgm:pt modelId="{60B05EB6-92E0-45CE-9854-110F84E15788}" type="parTrans" cxnId="{CE035F6F-2C1A-446E-B62D-77131AEC92CF}">
      <dgm:prSet/>
      <dgm:spPr/>
      <dgm:t>
        <a:bodyPr/>
        <a:lstStyle/>
        <a:p>
          <a:endParaRPr lang="es-CO"/>
        </a:p>
      </dgm:t>
    </dgm:pt>
    <dgm:pt modelId="{BB27DA42-6288-48AC-AC9B-4AB152E8444A}" type="sibTrans" cxnId="{CE035F6F-2C1A-446E-B62D-77131AEC92CF}">
      <dgm:prSet/>
      <dgm:spPr/>
      <dgm:t>
        <a:bodyPr/>
        <a:lstStyle/>
        <a:p>
          <a:endParaRPr lang="es-CO"/>
        </a:p>
      </dgm:t>
    </dgm:pt>
    <dgm:pt modelId="{4784C6F3-169A-4295-8EE4-65145C0752DF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endParaRPr lang="es-CO" sz="1600"/>
        </a:p>
      </dgm:t>
    </dgm:pt>
    <dgm:pt modelId="{8F6410DE-806A-4760-891D-FE1079AA8BCD}" type="parTrans" cxnId="{627F6D0B-08E8-45F2-8494-79BD56BDCE5D}">
      <dgm:prSet/>
      <dgm:spPr/>
      <dgm:t>
        <a:bodyPr/>
        <a:lstStyle/>
        <a:p>
          <a:endParaRPr lang="es-CO"/>
        </a:p>
      </dgm:t>
    </dgm:pt>
    <dgm:pt modelId="{73DE969A-D3BF-4F0B-8AD4-EA71F5F8C210}" type="sibTrans" cxnId="{627F6D0B-08E8-45F2-8494-79BD56BDCE5D}">
      <dgm:prSet/>
      <dgm:spPr/>
      <dgm:t>
        <a:bodyPr/>
        <a:lstStyle/>
        <a:p>
          <a:endParaRPr lang="es-CO"/>
        </a:p>
      </dgm:t>
    </dgm:pt>
    <dgm:pt modelId="{53D1204D-9F94-4706-AF55-02608327AF18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400" dirty="0"/>
            <a:t>Hábitos de vida saludable.</a:t>
          </a:r>
          <a:endParaRPr lang="es-CO" sz="1400" dirty="0"/>
        </a:p>
      </dgm:t>
    </dgm:pt>
    <dgm:pt modelId="{E1DBBAAD-FE23-4670-8785-46A6A5933173}" type="parTrans" cxnId="{9557519B-6550-44ED-BC1B-58B20389F255}">
      <dgm:prSet/>
      <dgm:spPr/>
      <dgm:t>
        <a:bodyPr/>
        <a:lstStyle/>
        <a:p>
          <a:endParaRPr lang="es-CO"/>
        </a:p>
      </dgm:t>
    </dgm:pt>
    <dgm:pt modelId="{8B9DFC1C-BE8C-4ABC-ADA4-E4BD02334097}" type="sibTrans" cxnId="{9557519B-6550-44ED-BC1B-58B20389F255}">
      <dgm:prSet/>
      <dgm:spPr/>
      <dgm:t>
        <a:bodyPr/>
        <a:lstStyle/>
        <a:p>
          <a:endParaRPr lang="es-CO"/>
        </a:p>
      </dgm:t>
    </dgm:pt>
    <dgm:pt modelId="{1E0BF238-7680-4DA5-8963-22B5F2D88303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400" dirty="0"/>
            <a:t>Pausas activas.</a:t>
          </a:r>
          <a:endParaRPr lang="es-CO" sz="1400" dirty="0"/>
        </a:p>
      </dgm:t>
    </dgm:pt>
    <dgm:pt modelId="{FFBD87CB-2F88-4162-9DFA-4623C05B23E5}" type="parTrans" cxnId="{91FF5014-50A5-4441-A0A4-F4DED60EBF60}">
      <dgm:prSet/>
      <dgm:spPr/>
      <dgm:t>
        <a:bodyPr/>
        <a:lstStyle/>
        <a:p>
          <a:endParaRPr lang="es-CO"/>
        </a:p>
      </dgm:t>
    </dgm:pt>
    <dgm:pt modelId="{69EB7C5F-B1E1-42E4-8205-3D946F96B731}" type="sibTrans" cxnId="{91FF5014-50A5-4441-A0A4-F4DED60EBF60}">
      <dgm:prSet/>
      <dgm:spPr/>
      <dgm:t>
        <a:bodyPr/>
        <a:lstStyle/>
        <a:p>
          <a:endParaRPr lang="es-CO"/>
        </a:p>
      </dgm:t>
    </dgm:pt>
    <dgm:pt modelId="{28FAE934-BC1D-4EB4-8E17-4E4CC4B96882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400" dirty="0"/>
            <a:t>Desórdenes musculo-esqueléticos.</a:t>
          </a:r>
          <a:endParaRPr lang="es-CO" sz="1400" dirty="0"/>
        </a:p>
      </dgm:t>
    </dgm:pt>
    <dgm:pt modelId="{D4208827-074B-4834-9AEF-59E84793FE44}" type="parTrans" cxnId="{3F867304-2B5A-44C3-A410-39ADCBCB5383}">
      <dgm:prSet/>
      <dgm:spPr/>
      <dgm:t>
        <a:bodyPr/>
        <a:lstStyle/>
        <a:p>
          <a:endParaRPr lang="es-CO"/>
        </a:p>
      </dgm:t>
    </dgm:pt>
    <dgm:pt modelId="{1792EC63-2C30-4788-8EB0-B6558DD6C5A2}" type="sibTrans" cxnId="{3F867304-2B5A-44C3-A410-39ADCBCB5383}">
      <dgm:prSet/>
      <dgm:spPr/>
      <dgm:t>
        <a:bodyPr/>
        <a:lstStyle/>
        <a:p>
          <a:endParaRPr lang="es-CO"/>
        </a:p>
      </dgm:t>
    </dgm:pt>
    <dgm:pt modelId="{EBBAC70A-A4FF-40F9-B646-42BD1EBFDF5E}" type="pres">
      <dgm:prSet presAssocID="{53025492-32FE-4EA1-B539-3E91B4C609FF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2FF799F9-9FDD-47AB-8852-F38F429B32A9}" type="pres">
      <dgm:prSet presAssocID="{74D93E66-0F7B-4920-BEAF-7B1FEA53420B}" presName="compositeNode" presStyleCnt="0">
        <dgm:presLayoutVars>
          <dgm:bulletEnabled val="1"/>
        </dgm:presLayoutVars>
      </dgm:prSet>
      <dgm:spPr/>
    </dgm:pt>
    <dgm:pt modelId="{8C9CBE1E-498D-4D4A-809A-47F9C931433E}" type="pres">
      <dgm:prSet presAssocID="{74D93E66-0F7B-4920-BEAF-7B1FEA53420B}" presName="imag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s-CO"/>
        </a:p>
      </dgm:t>
    </dgm:pt>
    <dgm:pt modelId="{55B01849-F232-4616-B532-7D2640FDE0E3}" type="pres">
      <dgm:prSet presAssocID="{74D93E66-0F7B-4920-BEAF-7B1FEA53420B}" presName="childNode" presStyleLbl="node1" presStyleIdx="0" presStyleCnt="3" custLinFactNeighborX="-1031" custLinFactNeighborY="1819">
        <dgm:presLayoutVars>
          <dgm:bulletEnabled val="1"/>
        </dgm:presLayoutVars>
      </dgm:prSet>
      <dgm:spPr>
        <a:xfrm>
          <a:off x="559926" y="465560"/>
          <a:ext cx="2863408" cy="1650621"/>
        </a:xfrm>
        <a:prstGeom prst="rect">
          <a:avLst/>
        </a:prstGeom>
      </dgm:spPr>
      <dgm:t>
        <a:bodyPr/>
        <a:lstStyle/>
        <a:p>
          <a:endParaRPr lang="es-CO"/>
        </a:p>
      </dgm:t>
    </dgm:pt>
    <dgm:pt modelId="{9EDE58E2-6D44-4C31-9EBC-DF7238D22327}" type="pres">
      <dgm:prSet presAssocID="{74D93E66-0F7B-4920-BEAF-7B1FEA53420B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99FDF34-64A7-4800-BF59-919F6F5632E3}" type="pres">
      <dgm:prSet presAssocID="{7533013A-5011-404D-9893-FA8565088A66}" presName="sibTrans" presStyleCnt="0"/>
      <dgm:spPr/>
    </dgm:pt>
    <dgm:pt modelId="{1F6CD3A5-9E99-425F-B0E1-A5497E1E1CD4}" type="pres">
      <dgm:prSet presAssocID="{4AFA7BAA-F317-4BEB-85DD-2FFE0AA456D4}" presName="compositeNode" presStyleCnt="0">
        <dgm:presLayoutVars>
          <dgm:bulletEnabled val="1"/>
        </dgm:presLayoutVars>
      </dgm:prSet>
      <dgm:spPr/>
    </dgm:pt>
    <dgm:pt modelId="{D36C5EDD-B08D-4328-8FDF-62FD9C9DEDC9}" type="pres">
      <dgm:prSet presAssocID="{4AFA7BAA-F317-4BEB-85DD-2FFE0AA456D4}" presName="image" presStyleLbl="fgImgPlace1" presStyleIdx="1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s-CO"/>
        </a:p>
      </dgm:t>
    </dgm:pt>
    <dgm:pt modelId="{AF0751F1-FF73-4AE1-B741-EE7051FC8A8A}" type="pres">
      <dgm:prSet presAssocID="{4AFA7BAA-F317-4BEB-85DD-2FFE0AA456D4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F47DD32-BC94-4B93-9612-67A15D52FF95}" type="pres">
      <dgm:prSet presAssocID="{4AFA7BAA-F317-4BEB-85DD-2FFE0AA456D4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876C92D-A409-44B1-A150-9931FB2174EB}" type="pres">
      <dgm:prSet presAssocID="{C1DB75F8-C549-438A-A3FB-014A066F6237}" presName="sibTrans" presStyleCnt="0"/>
      <dgm:spPr/>
    </dgm:pt>
    <dgm:pt modelId="{26B38964-EC2D-48B2-AAB9-1B3CF0F79055}" type="pres">
      <dgm:prSet presAssocID="{1116B1DB-7314-4F45-A20C-E6BA44904900}" presName="compositeNode" presStyleCnt="0">
        <dgm:presLayoutVars>
          <dgm:bulletEnabled val="1"/>
        </dgm:presLayoutVars>
      </dgm:prSet>
      <dgm:spPr/>
    </dgm:pt>
    <dgm:pt modelId="{3FECD218-4950-404F-95ED-DCC438C3EF09}" type="pres">
      <dgm:prSet presAssocID="{1116B1DB-7314-4F45-A20C-E6BA44904900}" presName="image" presStyleLbl="fgImgPlace1" presStyleIdx="2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s-CO"/>
        </a:p>
      </dgm:t>
    </dgm:pt>
    <dgm:pt modelId="{B03FF96C-6C71-48AA-9A03-A5C12F026E93}" type="pres">
      <dgm:prSet presAssocID="{1116B1DB-7314-4F45-A20C-E6BA44904900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42BDADA-2223-4726-851F-A2521BB94BD8}" type="pres">
      <dgm:prSet presAssocID="{1116B1DB-7314-4F45-A20C-E6BA44904900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741EAA01-5B80-44C5-9EA3-99FEA993501E}" type="presOf" srcId="{CD2CFB6C-D199-4EF4-BF01-AA04D56FF2A3}" destId="{B03FF96C-6C71-48AA-9A03-A5C12F026E93}" srcOrd="0" destOrd="1" presId="urn:microsoft.com/office/officeart/2005/8/layout/hList2"/>
    <dgm:cxn modelId="{84D1EA74-7007-43D9-8573-8C794C1B233A}" type="presOf" srcId="{2A576E0F-65E7-4CC6-BBCA-C94D486E1059}" destId="{55B01849-F232-4616-B532-7D2640FDE0E3}" srcOrd="0" destOrd="3" presId="urn:microsoft.com/office/officeart/2005/8/layout/hList2"/>
    <dgm:cxn modelId="{27D44BC6-CD03-4612-8F26-3799513D9BD3}" srcId="{4AFA7BAA-F317-4BEB-85DD-2FFE0AA456D4}" destId="{755C7261-3CDF-4691-AD47-6CE2BE035A6C}" srcOrd="1" destOrd="0" parTransId="{2D8C46BD-46A5-4DBE-88D7-B0FE3E7A3545}" sibTransId="{B71E4F55-0D5B-45EF-ADC3-C2050B8B6946}"/>
    <dgm:cxn modelId="{D60B9832-1F3B-40B7-816D-AE70BEE6C429}" type="presOf" srcId="{4784C6F3-169A-4295-8EE4-65145C0752DF}" destId="{AF0751F1-FF73-4AE1-B741-EE7051FC8A8A}" srcOrd="0" destOrd="4" presId="urn:microsoft.com/office/officeart/2005/8/layout/hList2"/>
    <dgm:cxn modelId="{2D21D616-EA85-4BF1-8ECA-2B9C84F72204}" type="presOf" srcId="{1E0BF238-7680-4DA5-8963-22B5F2D88303}" destId="{B03FF96C-6C71-48AA-9A03-A5C12F026E93}" srcOrd="0" destOrd="2" presId="urn:microsoft.com/office/officeart/2005/8/layout/hList2"/>
    <dgm:cxn modelId="{90E5E23F-2397-419D-927F-A348BAAEC351}" srcId="{74D93E66-0F7B-4920-BEAF-7B1FEA53420B}" destId="{87623392-698E-4817-A933-9F4792F26176}" srcOrd="2" destOrd="0" parTransId="{996C3481-34D0-47D6-9E47-CE642405651F}" sibTransId="{91B32567-4D4F-4428-A00A-0A55409BAB32}"/>
    <dgm:cxn modelId="{6DE57994-6C04-4D28-992D-F361BA49361B}" srcId="{53025492-32FE-4EA1-B539-3E91B4C609FF}" destId="{1116B1DB-7314-4F45-A20C-E6BA44904900}" srcOrd="2" destOrd="0" parTransId="{6A7B3039-059B-48C5-9CF8-90DC036394AB}" sibTransId="{79AA8218-A116-462F-B23D-101ADCEC583F}"/>
    <dgm:cxn modelId="{5B1087EB-F5E0-43F9-918E-63FADFCBD7FC}" type="presOf" srcId="{53D1204D-9F94-4706-AF55-02608327AF18}" destId="{AF0751F1-FF73-4AE1-B741-EE7051FC8A8A}" srcOrd="0" destOrd="2" presId="urn:microsoft.com/office/officeart/2005/8/layout/hList2"/>
    <dgm:cxn modelId="{BAFC7389-531B-47F4-B709-670E005B713D}" type="presOf" srcId="{87623392-698E-4817-A933-9F4792F26176}" destId="{55B01849-F232-4616-B532-7D2640FDE0E3}" srcOrd="0" destOrd="2" presId="urn:microsoft.com/office/officeart/2005/8/layout/hList2"/>
    <dgm:cxn modelId="{F6B1A391-15DC-49C5-83CE-1B3E362C5B80}" type="presOf" srcId="{1116B1DB-7314-4F45-A20C-E6BA44904900}" destId="{A42BDADA-2223-4726-851F-A2521BB94BD8}" srcOrd="0" destOrd="0" presId="urn:microsoft.com/office/officeart/2005/8/layout/hList2"/>
    <dgm:cxn modelId="{FA89AAED-F2F9-4C80-BEC3-96DB3AA44B55}" srcId="{53025492-32FE-4EA1-B539-3E91B4C609FF}" destId="{74D93E66-0F7B-4920-BEAF-7B1FEA53420B}" srcOrd="0" destOrd="0" parTransId="{CD6C9EE9-8566-40D0-8CDC-92BFE36D458A}" sibTransId="{7533013A-5011-404D-9893-FA8565088A66}"/>
    <dgm:cxn modelId="{C9967896-45B7-4537-89DA-575C6F4CD6C5}" srcId="{53025492-32FE-4EA1-B539-3E91B4C609FF}" destId="{4AFA7BAA-F317-4BEB-85DD-2FFE0AA456D4}" srcOrd="1" destOrd="0" parTransId="{B9B8085A-5F20-4983-9DE9-E9EF4968FE62}" sibTransId="{C1DB75F8-C549-438A-A3FB-014A066F6237}"/>
    <dgm:cxn modelId="{91F76C04-9328-4B51-AC9A-06D05365EA0E}" type="presOf" srcId="{53025492-32FE-4EA1-B539-3E91B4C609FF}" destId="{EBBAC70A-A4FF-40F9-B646-42BD1EBFDF5E}" srcOrd="0" destOrd="0" presId="urn:microsoft.com/office/officeart/2005/8/layout/hList2"/>
    <dgm:cxn modelId="{3E784231-3C92-4801-AFA1-CC0BBC009E22}" type="presOf" srcId="{28FAE934-BC1D-4EB4-8E17-4E4CC4B96882}" destId="{B03FF96C-6C71-48AA-9A03-A5C12F026E93}" srcOrd="0" destOrd="3" presId="urn:microsoft.com/office/officeart/2005/8/layout/hList2"/>
    <dgm:cxn modelId="{45ED36ED-5458-4E81-BBB9-B96B450F20BD}" type="presOf" srcId="{DF8636A3-ED9A-4AB0-81B9-FDE558CEE0DB}" destId="{AF0751F1-FF73-4AE1-B741-EE7051FC8A8A}" srcOrd="0" destOrd="3" presId="urn:microsoft.com/office/officeart/2005/8/layout/hList2"/>
    <dgm:cxn modelId="{19E71CA2-1A99-405C-84F9-50EF5A2B2A73}" type="presOf" srcId="{65CD7809-ED35-4CD9-A1A6-E177AE8FE2B7}" destId="{55B01849-F232-4616-B532-7D2640FDE0E3}" srcOrd="0" destOrd="1" presId="urn:microsoft.com/office/officeart/2005/8/layout/hList2"/>
    <dgm:cxn modelId="{FA194401-CDC6-4FE5-A825-8A1D7A69AF46}" srcId="{4AFA7BAA-F317-4BEB-85DD-2FFE0AA456D4}" destId="{1A70D8F8-1147-4F29-955C-016ABA209196}" srcOrd="0" destOrd="0" parTransId="{746B0E7A-FB5B-46D1-A637-0B27EBBE2800}" sibTransId="{9DDB2E4C-C781-4031-BFC8-F8A371FC0178}"/>
    <dgm:cxn modelId="{023980D0-EE72-4BAF-9554-CBE54BA05CC0}" type="presOf" srcId="{74D93E66-0F7B-4920-BEAF-7B1FEA53420B}" destId="{9EDE58E2-6D44-4C31-9EBC-DF7238D22327}" srcOrd="0" destOrd="0" presId="urn:microsoft.com/office/officeart/2005/8/layout/hList2"/>
    <dgm:cxn modelId="{CE035F6F-2C1A-446E-B62D-77131AEC92CF}" srcId="{4AFA7BAA-F317-4BEB-85DD-2FFE0AA456D4}" destId="{DF8636A3-ED9A-4AB0-81B9-FDE558CEE0DB}" srcOrd="3" destOrd="0" parTransId="{60B05EB6-92E0-45CE-9854-110F84E15788}" sibTransId="{BB27DA42-6288-48AC-AC9B-4AB152E8444A}"/>
    <dgm:cxn modelId="{4E7A772D-0F09-49F4-934A-6DB418C29E0C}" srcId="{1116B1DB-7314-4F45-A20C-E6BA44904900}" destId="{CD2CFB6C-D199-4EF4-BF01-AA04D56FF2A3}" srcOrd="1" destOrd="0" parTransId="{019E933C-FB2E-45B1-8DA8-48362AD81349}" sibTransId="{BA9E6914-BFC9-4F2B-BCF8-331BE3694EB3}"/>
    <dgm:cxn modelId="{627F6D0B-08E8-45F2-8494-79BD56BDCE5D}" srcId="{4AFA7BAA-F317-4BEB-85DD-2FFE0AA456D4}" destId="{4784C6F3-169A-4295-8EE4-65145C0752DF}" srcOrd="4" destOrd="0" parTransId="{8F6410DE-806A-4760-891D-FE1079AA8BCD}" sibTransId="{73DE969A-D3BF-4F0B-8AD4-EA71F5F8C210}"/>
    <dgm:cxn modelId="{9557519B-6550-44ED-BC1B-58B20389F255}" srcId="{4AFA7BAA-F317-4BEB-85DD-2FFE0AA456D4}" destId="{53D1204D-9F94-4706-AF55-02608327AF18}" srcOrd="2" destOrd="0" parTransId="{E1DBBAAD-FE23-4670-8785-46A6A5933173}" sibTransId="{8B9DFC1C-BE8C-4ABC-ADA4-E4BD02334097}"/>
    <dgm:cxn modelId="{E5DF852D-1A80-4319-8FF1-4A5B379F333A}" srcId="{74D93E66-0F7B-4920-BEAF-7B1FEA53420B}" destId="{65CD7809-ED35-4CD9-A1A6-E177AE8FE2B7}" srcOrd="1" destOrd="0" parTransId="{5D6C34DA-699E-4401-8015-22F598678C6A}" sibTransId="{513882CE-3AE3-4ACE-A824-B1DD7596FF09}"/>
    <dgm:cxn modelId="{AE3281A5-2B96-483B-97FA-50A54C8D8E5C}" type="presOf" srcId="{3CBAC8E1-72C5-4987-AC03-3AD5D8D2BE1E}" destId="{B03FF96C-6C71-48AA-9A03-A5C12F026E93}" srcOrd="0" destOrd="0" presId="urn:microsoft.com/office/officeart/2005/8/layout/hList2"/>
    <dgm:cxn modelId="{86C5AD98-B73E-4B51-80DE-D1EAD17CE80A}" srcId="{1116B1DB-7314-4F45-A20C-E6BA44904900}" destId="{3CBAC8E1-72C5-4987-AC03-3AD5D8D2BE1E}" srcOrd="0" destOrd="0" parTransId="{EA7B7DE3-B1E8-4473-A816-1CC802B45DB6}" sibTransId="{7DB02DB9-C41D-4DDD-A6B6-7ADC70EDF39F}"/>
    <dgm:cxn modelId="{A723DCB9-C14C-47F3-ABD4-DC471BB7F8DF}" srcId="{74D93E66-0F7B-4920-BEAF-7B1FEA53420B}" destId="{64544EA1-E538-4AA3-831F-64F425F7948D}" srcOrd="0" destOrd="0" parTransId="{986C099C-091B-4191-A022-7E36592E820F}" sibTransId="{C08E7E13-5E6F-4680-90FF-AE8C9506A64B}"/>
    <dgm:cxn modelId="{621E6AA1-2D08-4C1B-BE1D-4807BADEF418}" type="presOf" srcId="{4AFA7BAA-F317-4BEB-85DD-2FFE0AA456D4}" destId="{FF47DD32-BC94-4B93-9612-67A15D52FF95}" srcOrd="0" destOrd="0" presId="urn:microsoft.com/office/officeart/2005/8/layout/hList2"/>
    <dgm:cxn modelId="{63615943-7EA3-46A1-88F0-87219B65B616}" type="presOf" srcId="{64544EA1-E538-4AA3-831F-64F425F7948D}" destId="{55B01849-F232-4616-B532-7D2640FDE0E3}" srcOrd="0" destOrd="0" presId="urn:microsoft.com/office/officeart/2005/8/layout/hList2"/>
    <dgm:cxn modelId="{3F867304-2B5A-44C3-A410-39ADCBCB5383}" srcId="{1116B1DB-7314-4F45-A20C-E6BA44904900}" destId="{28FAE934-BC1D-4EB4-8E17-4E4CC4B96882}" srcOrd="3" destOrd="0" parTransId="{D4208827-074B-4834-9AEF-59E84793FE44}" sibTransId="{1792EC63-2C30-4788-8EB0-B6558DD6C5A2}"/>
    <dgm:cxn modelId="{1BBC041E-CDEA-4568-93A5-AADF74E90C14}" srcId="{74D93E66-0F7B-4920-BEAF-7B1FEA53420B}" destId="{2A576E0F-65E7-4CC6-BBCA-C94D486E1059}" srcOrd="3" destOrd="0" parTransId="{2C1B344A-5ED8-424F-AF63-B6CA33F59B23}" sibTransId="{8A97BC96-CB19-4431-94C0-40660F887A74}"/>
    <dgm:cxn modelId="{5937AF83-A4A6-433E-83E1-DAEE8E514DE5}" type="presOf" srcId="{1A70D8F8-1147-4F29-955C-016ABA209196}" destId="{AF0751F1-FF73-4AE1-B741-EE7051FC8A8A}" srcOrd="0" destOrd="0" presId="urn:microsoft.com/office/officeart/2005/8/layout/hList2"/>
    <dgm:cxn modelId="{91FF5014-50A5-4441-A0A4-F4DED60EBF60}" srcId="{1116B1DB-7314-4F45-A20C-E6BA44904900}" destId="{1E0BF238-7680-4DA5-8963-22B5F2D88303}" srcOrd="2" destOrd="0" parTransId="{FFBD87CB-2F88-4162-9DFA-4623C05B23E5}" sibTransId="{69EB7C5F-B1E1-42E4-8205-3D946F96B731}"/>
    <dgm:cxn modelId="{1A1BBB18-7337-4E5A-9237-51F929A86EC2}" type="presOf" srcId="{755C7261-3CDF-4691-AD47-6CE2BE035A6C}" destId="{AF0751F1-FF73-4AE1-B741-EE7051FC8A8A}" srcOrd="0" destOrd="1" presId="urn:microsoft.com/office/officeart/2005/8/layout/hList2"/>
    <dgm:cxn modelId="{A605E28D-A35C-437B-84B0-1169D5A64A3B}" type="presParOf" srcId="{EBBAC70A-A4FF-40F9-B646-42BD1EBFDF5E}" destId="{2FF799F9-9FDD-47AB-8852-F38F429B32A9}" srcOrd="0" destOrd="0" presId="urn:microsoft.com/office/officeart/2005/8/layout/hList2"/>
    <dgm:cxn modelId="{47BE39F7-44E5-40E8-9666-4A56721BBE3B}" type="presParOf" srcId="{2FF799F9-9FDD-47AB-8852-F38F429B32A9}" destId="{8C9CBE1E-498D-4D4A-809A-47F9C931433E}" srcOrd="0" destOrd="0" presId="urn:microsoft.com/office/officeart/2005/8/layout/hList2"/>
    <dgm:cxn modelId="{51660AB5-161E-4363-B765-4B7BD8A98DC5}" type="presParOf" srcId="{2FF799F9-9FDD-47AB-8852-F38F429B32A9}" destId="{55B01849-F232-4616-B532-7D2640FDE0E3}" srcOrd="1" destOrd="0" presId="urn:microsoft.com/office/officeart/2005/8/layout/hList2"/>
    <dgm:cxn modelId="{DE01B208-2230-4E67-BD5B-6C1DCF518ADB}" type="presParOf" srcId="{2FF799F9-9FDD-47AB-8852-F38F429B32A9}" destId="{9EDE58E2-6D44-4C31-9EBC-DF7238D22327}" srcOrd="2" destOrd="0" presId="urn:microsoft.com/office/officeart/2005/8/layout/hList2"/>
    <dgm:cxn modelId="{CF1D7FE4-2964-449C-B355-E20F42E2BCFB}" type="presParOf" srcId="{EBBAC70A-A4FF-40F9-B646-42BD1EBFDF5E}" destId="{799FDF34-64A7-4800-BF59-919F6F5632E3}" srcOrd="1" destOrd="0" presId="urn:microsoft.com/office/officeart/2005/8/layout/hList2"/>
    <dgm:cxn modelId="{71DF1ECE-C930-4116-95EB-5FDBDF7792F1}" type="presParOf" srcId="{EBBAC70A-A4FF-40F9-B646-42BD1EBFDF5E}" destId="{1F6CD3A5-9E99-425F-B0E1-A5497E1E1CD4}" srcOrd="2" destOrd="0" presId="urn:microsoft.com/office/officeart/2005/8/layout/hList2"/>
    <dgm:cxn modelId="{F632C322-5116-465C-845D-45C855BD18DE}" type="presParOf" srcId="{1F6CD3A5-9E99-425F-B0E1-A5497E1E1CD4}" destId="{D36C5EDD-B08D-4328-8FDF-62FD9C9DEDC9}" srcOrd="0" destOrd="0" presId="urn:microsoft.com/office/officeart/2005/8/layout/hList2"/>
    <dgm:cxn modelId="{5E483E84-0532-42A7-B989-4CC5DF8E4FAA}" type="presParOf" srcId="{1F6CD3A5-9E99-425F-B0E1-A5497E1E1CD4}" destId="{AF0751F1-FF73-4AE1-B741-EE7051FC8A8A}" srcOrd="1" destOrd="0" presId="urn:microsoft.com/office/officeart/2005/8/layout/hList2"/>
    <dgm:cxn modelId="{52C00838-4403-4E1D-8349-0FC9244ED2C4}" type="presParOf" srcId="{1F6CD3A5-9E99-425F-B0E1-A5497E1E1CD4}" destId="{FF47DD32-BC94-4B93-9612-67A15D52FF95}" srcOrd="2" destOrd="0" presId="urn:microsoft.com/office/officeart/2005/8/layout/hList2"/>
    <dgm:cxn modelId="{3415A6D0-E030-4B09-93A2-EF16F3F171CA}" type="presParOf" srcId="{EBBAC70A-A4FF-40F9-B646-42BD1EBFDF5E}" destId="{D876C92D-A409-44B1-A150-9931FB2174EB}" srcOrd="3" destOrd="0" presId="urn:microsoft.com/office/officeart/2005/8/layout/hList2"/>
    <dgm:cxn modelId="{4692D128-CCA1-4CC5-B91C-000BD5D8CFB3}" type="presParOf" srcId="{EBBAC70A-A4FF-40F9-B646-42BD1EBFDF5E}" destId="{26B38964-EC2D-48B2-AAB9-1B3CF0F79055}" srcOrd="4" destOrd="0" presId="urn:microsoft.com/office/officeart/2005/8/layout/hList2"/>
    <dgm:cxn modelId="{75620074-CA16-434A-921E-93C7D4DDA899}" type="presParOf" srcId="{26B38964-EC2D-48B2-AAB9-1B3CF0F79055}" destId="{3FECD218-4950-404F-95ED-DCC438C3EF09}" srcOrd="0" destOrd="0" presId="urn:microsoft.com/office/officeart/2005/8/layout/hList2"/>
    <dgm:cxn modelId="{716A70B8-DF99-4F71-A1CC-0EBA127692AC}" type="presParOf" srcId="{26B38964-EC2D-48B2-AAB9-1B3CF0F79055}" destId="{B03FF96C-6C71-48AA-9A03-A5C12F026E93}" srcOrd="1" destOrd="0" presId="urn:microsoft.com/office/officeart/2005/8/layout/hList2"/>
    <dgm:cxn modelId="{5EBA2711-B8EA-4D70-8CDB-F0983C907BB6}" type="presParOf" srcId="{26B38964-EC2D-48B2-AAB9-1B3CF0F79055}" destId="{A42BDADA-2223-4726-851F-A2521BB94BD8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3025492-32FE-4EA1-B539-3E91B4C609FF}" type="doc">
      <dgm:prSet loTypeId="urn:microsoft.com/office/officeart/2005/8/layout/h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74D93E66-0F7B-4920-BEAF-7B1FEA53420B}">
      <dgm:prSet phldrT="[Texto]" custT="1"/>
      <dgm:spPr/>
      <dgm:t>
        <a:bodyPr/>
        <a:lstStyle/>
        <a:p>
          <a:r>
            <a:rPr lang="es-ES" sz="1400" b="1" dirty="0"/>
            <a:t>COMITÉS DE APOYO</a:t>
          </a:r>
          <a:endParaRPr lang="es-CO" sz="1400" b="1" dirty="0"/>
        </a:p>
      </dgm:t>
    </dgm:pt>
    <dgm:pt modelId="{CD6C9EE9-8566-40D0-8CDC-92BFE36D458A}" type="parTrans" cxnId="{FA89AAED-F2F9-4C80-BEC3-96DB3AA44B55}">
      <dgm:prSet/>
      <dgm:spPr/>
      <dgm:t>
        <a:bodyPr/>
        <a:lstStyle/>
        <a:p>
          <a:endParaRPr lang="es-CO"/>
        </a:p>
      </dgm:t>
    </dgm:pt>
    <dgm:pt modelId="{7533013A-5011-404D-9893-FA8565088A66}" type="sibTrans" cxnId="{FA89AAED-F2F9-4C80-BEC3-96DB3AA44B55}">
      <dgm:prSet/>
      <dgm:spPr/>
      <dgm:t>
        <a:bodyPr/>
        <a:lstStyle/>
        <a:p>
          <a:endParaRPr lang="es-CO"/>
        </a:p>
      </dgm:t>
    </dgm:pt>
    <dgm:pt modelId="{BB77DF30-CA5E-4779-9C4B-902282508E1C}">
      <dgm:prSet phldrT="[Texto]" custT="1"/>
      <dgm:spPr/>
      <dgm:t>
        <a:bodyPr/>
        <a:lstStyle/>
        <a:p>
          <a:r>
            <a:rPr lang="es-ES" sz="1400" b="1"/>
            <a:t>SEMANA DE LA SALUD</a:t>
          </a:r>
          <a:endParaRPr lang="es-CO" sz="1400" b="1"/>
        </a:p>
      </dgm:t>
    </dgm:pt>
    <dgm:pt modelId="{DD17CFA0-BE37-4C24-A611-C9E37F04CC4B}" type="parTrans" cxnId="{19AC0B1B-5A12-409A-9CA0-A4A61399F6A5}">
      <dgm:prSet/>
      <dgm:spPr/>
      <dgm:t>
        <a:bodyPr/>
        <a:lstStyle/>
        <a:p>
          <a:endParaRPr lang="es-CO"/>
        </a:p>
      </dgm:t>
    </dgm:pt>
    <dgm:pt modelId="{316EB475-0CC1-4EA6-B879-463903B40126}" type="sibTrans" cxnId="{19AC0B1B-5A12-409A-9CA0-A4A61399F6A5}">
      <dgm:prSet/>
      <dgm:spPr/>
      <dgm:t>
        <a:bodyPr/>
        <a:lstStyle/>
        <a:p>
          <a:endParaRPr lang="es-CO"/>
        </a:p>
      </dgm:t>
    </dgm:pt>
    <dgm:pt modelId="{EF300475-1858-4194-AAE0-8F352142D6EB}">
      <dgm:prSet phldrT="[Texto]" custT="1"/>
      <dgm:spPr/>
      <dgm:t>
        <a:bodyPr/>
        <a:lstStyle/>
        <a:p>
          <a:r>
            <a:rPr lang="es-ES" sz="1400" b="1"/>
            <a:t>INDUCCION Y REINDUCCION</a:t>
          </a:r>
          <a:endParaRPr lang="es-CO" sz="1400" b="1"/>
        </a:p>
      </dgm:t>
    </dgm:pt>
    <dgm:pt modelId="{8D62FB29-CE1F-4969-839B-66B703678855}" type="parTrans" cxnId="{4E63A253-4670-43ED-B81D-408D8E882C4A}">
      <dgm:prSet/>
      <dgm:spPr/>
      <dgm:t>
        <a:bodyPr/>
        <a:lstStyle/>
        <a:p>
          <a:endParaRPr lang="es-CO"/>
        </a:p>
      </dgm:t>
    </dgm:pt>
    <dgm:pt modelId="{D84247ED-E15C-4C58-AE0B-FA8619B471DC}" type="sibTrans" cxnId="{4E63A253-4670-43ED-B81D-408D8E882C4A}">
      <dgm:prSet/>
      <dgm:spPr/>
      <dgm:t>
        <a:bodyPr/>
        <a:lstStyle/>
        <a:p>
          <a:endParaRPr lang="es-CO"/>
        </a:p>
      </dgm:t>
    </dgm:pt>
    <dgm:pt modelId="{CEDA62F8-E7D8-41D3-B9F4-83AE66229E3E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endParaRPr lang="es-CO" sz="1600"/>
        </a:p>
      </dgm:t>
    </dgm:pt>
    <dgm:pt modelId="{DFFA2E28-23C1-4EDD-9ED6-F6B958270AE8}" type="parTrans" cxnId="{C2A1E898-17DA-4C7E-B3B0-8FF1FBEDE0E1}">
      <dgm:prSet/>
      <dgm:spPr/>
      <dgm:t>
        <a:bodyPr/>
        <a:lstStyle/>
        <a:p>
          <a:endParaRPr lang="es-CO"/>
        </a:p>
      </dgm:t>
    </dgm:pt>
    <dgm:pt modelId="{F31E2588-ECCA-4F71-88C5-F4F243236DD1}" type="sibTrans" cxnId="{C2A1E898-17DA-4C7E-B3B0-8FF1FBEDE0E1}">
      <dgm:prSet/>
      <dgm:spPr/>
      <dgm:t>
        <a:bodyPr/>
        <a:lstStyle/>
        <a:p>
          <a:endParaRPr lang="es-CO"/>
        </a:p>
      </dgm:t>
    </dgm:pt>
    <dgm:pt modelId="{D3998FC0-747D-41D8-8F6A-973BD354F2E0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400" dirty="0"/>
            <a:t>Actividades de promoción y prevención.</a:t>
          </a:r>
          <a:endParaRPr lang="es-CO" sz="1400" dirty="0"/>
        </a:p>
      </dgm:t>
    </dgm:pt>
    <dgm:pt modelId="{6B3839FA-9C16-40F9-8E2F-D7A438EDAFD5}" type="parTrans" cxnId="{28463C02-7728-4AC1-9098-9D604C15E007}">
      <dgm:prSet/>
      <dgm:spPr/>
      <dgm:t>
        <a:bodyPr/>
        <a:lstStyle/>
        <a:p>
          <a:endParaRPr lang="es-CO"/>
        </a:p>
      </dgm:t>
    </dgm:pt>
    <dgm:pt modelId="{515D5767-DCA2-4C23-A852-CA5ACDCAE365}" type="sibTrans" cxnId="{28463C02-7728-4AC1-9098-9D604C15E007}">
      <dgm:prSet/>
      <dgm:spPr/>
      <dgm:t>
        <a:bodyPr/>
        <a:lstStyle/>
        <a:p>
          <a:endParaRPr lang="es-CO"/>
        </a:p>
      </dgm:t>
    </dgm:pt>
    <dgm:pt modelId="{D8995E5A-A5B0-4617-91E9-61DDB1FAC7E9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400" dirty="0"/>
            <a:t>Inducciones y reinducciones en seguridad y salud y seguridad vial. </a:t>
          </a:r>
          <a:endParaRPr lang="es-CO" sz="1400" dirty="0"/>
        </a:p>
      </dgm:t>
    </dgm:pt>
    <dgm:pt modelId="{071769E8-D9B1-407C-B408-AC92D75421DF}" type="parTrans" cxnId="{715BB50C-CD0B-41C5-889D-06A7114D2BBA}">
      <dgm:prSet/>
      <dgm:spPr/>
      <dgm:t>
        <a:bodyPr/>
        <a:lstStyle/>
        <a:p>
          <a:endParaRPr lang="es-CO"/>
        </a:p>
      </dgm:t>
    </dgm:pt>
    <dgm:pt modelId="{CC0F1A0B-13BD-49BF-9255-79930E294AD1}" type="sibTrans" cxnId="{715BB50C-CD0B-41C5-889D-06A7114D2BBA}">
      <dgm:prSet/>
      <dgm:spPr/>
      <dgm:t>
        <a:bodyPr/>
        <a:lstStyle/>
        <a:p>
          <a:endParaRPr lang="es-CO"/>
        </a:p>
      </dgm:t>
    </dgm:pt>
    <dgm:pt modelId="{866F9BA0-13B7-4D85-B71A-F47098520318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400" dirty="0"/>
            <a:t>Legislación aplicable a los diferentes comités.</a:t>
          </a:r>
          <a:endParaRPr lang="es-CO" sz="1400" dirty="0"/>
        </a:p>
      </dgm:t>
    </dgm:pt>
    <dgm:pt modelId="{AC74820E-810D-412D-8794-30528889D32E}" type="parTrans" cxnId="{CBB2F8B0-9A20-4931-B52C-EA96E3DBA85E}">
      <dgm:prSet/>
      <dgm:spPr/>
      <dgm:t>
        <a:bodyPr/>
        <a:lstStyle/>
        <a:p>
          <a:endParaRPr lang="es-CO"/>
        </a:p>
      </dgm:t>
    </dgm:pt>
    <dgm:pt modelId="{44519279-D5E6-421B-A2B6-5A566426E26F}" type="sibTrans" cxnId="{CBB2F8B0-9A20-4931-B52C-EA96E3DBA85E}">
      <dgm:prSet/>
      <dgm:spPr/>
      <dgm:t>
        <a:bodyPr/>
        <a:lstStyle/>
        <a:p>
          <a:endParaRPr lang="es-CO"/>
        </a:p>
      </dgm:t>
    </dgm:pt>
    <dgm:pt modelId="{8F80D217-26F2-42A1-89BF-0AFCCC7A0A0C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400" dirty="0"/>
            <a:t>Roles y responsabilidades.</a:t>
          </a:r>
          <a:endParaRPr lang="es-CO" sz="1400" dirty="0"/>
        </a:p>
      </dgm:t>
    </dgm:pt>
    <dgm:pt modelId="{C2D06A79-1E0E-4189-8031-D7FD76775917}" type="parTrans" cxnId="{EEF414EF-11B1-48BA-80C1-A853CCA04432}">
      <dgm:prSet/>
      <dgm:spPr/>
      <dgm:t>
        <a:bodyPr/>
        <a:lstStyle/>
        <a:p>
          <a:endParaRPr lang="es-CO"/>
        </a:p>
      </dgm:t>
    </dgm:pt>
    <dgm:pt modelId="{C9D0A1A3-ED9C-45E3-AB42-2CE4445B67F3}" type="sibTrans" cxnId="{EEF414EF-11B1-48BA-80C1-A853CCA04432}">
      <dgm:prSet/>
      <dgm:spPr/>
      <dgm:t>
        <a:bodyPr/>
        <a:lstStyle/>
        <a:p>
          <a:endParaRPr lang="es-CO"/>
        </a:p>
      </dgm:t>
    </dgm:pt>
    <dgm:pt modelId="{AE49898C-E130-4C52-859F-690C13A4DAB5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400" dirty="0"/>
            <a:t>Investigaciones de accidentes.</a:t>
          </a:r>
          <a:endParaRPr lang="es-CO" sz="1400" dirty="0"/>
        </a:p>
      </dgm:t>
    </dgm:pt>
    <dgm:pt modelId="{362EA096-1D8D-4857-907C-514B2E72E816}" type="parTrans" cxnId="{80C9DB67-F06F-402E-A9B8-E76F08B3F778}">
      <dgm:prSet/>
      <dgm:spPr/>
      <dgm:t>
        <a:bodyPr/>
        <a:lstStyle/>
        <a:p>
          <a:endParaRPr lang="es-CO"/>
        </a:p>
      </dgm:t>
    </dgm:pt>
    <dgm:pt modelId="{7397D292-5E27-40D1-86BC-1EDCB4ECE4F6}" type="sibTrans" cxnId="{80C9DB67-F06F-402E-A9B8-E76F08B3F778}">
      <dgm:prSet/>
      <dgm:spPr/>
      <dgm:t>
        <a:bodyPr/>
        <a:lstStyle/>
        <a:p>
          <a:endParaRPr lang="es-CO"/>
        </a:p>
      </dgm:t>
    </dgm:pt>
    <dgm:pt modelId="{0B7CF957-1062-4067-B478-AD14A233A239}">
      <dgm:prSet phldrT="[Texto]" custT="1"/>
      <dgm:spPr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</dgm:spPr>
      <dgm:t>
        <a:bodyPr/>
        <a:lstStyle/>
        <a:p>
          <a:r>
            <a:rPr lang="es-ES" sz="1400" dirty="0"/>
            <a:t>Formación a la brigada de emergencias.</a:t>
          </a:r>
          <a:endParaRPr lang="es-CO" sz="1400" dirty="0"/>
        </a:p>
      </dgm:t>
    </dgm:pt>
    <dgm:pt modelId="{A86BA4E2-FD57-4DF9-806B-5771F27F83B0}" type="parTrans" cxnId="{F37474DB-74BC-48CD-86FA-9AAEFFCF7DA5}">
      <dgm:prSet/>
      <dgm:spPr/>
      <dgm:t>
        <a:bodyPr/>
        <a:lstStyle/>
        <a:p>
          <a:endParaRPr lang="es-CO"/>
        </a:p>
      </dgm:t>
    </dgm:pt>
    <dgm:pt modelId="{3E78C471-5917-4B1E-A004-2A788AF2CA07}" type="sibTrans" cxnId="{F37474DB-74BC-48CD-86FA-9AAEFFCF7DA5}">
      <dgm:prSet/>
      <dgm:spPr/>
      <dgm:t>
        <a:bodyPr/>
        <a:lstStyle/>
        <a:p>
          <a:endParaRPr lang="es-CO"/>
        </a:p>
      </dgm:t>
    </dgm:pt>
    <dgm:pt modelId="{EBBAC70A-A4FF-40F9-B646-42BD1EBFDF5E}" type="pres">
      <dgm:prSet presAssocID="{53025492-32FE-4EA1-B539-3E91B4C609FF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2FF799F9-9FDD-47AB-8852-F38F429B32A9}" type="pres">
      <dgm:prSet presAssocID="{74D93E66-0F7B-4920-BEAF-7B1FEA53420B}" presName="compositeNode" presStyleCnt="0">
        <dgm:presLayoutVars>
          <dgm:bulletEnabled val="1"/>
        </dgm:presLayoutVars>
      </dgm:prSet>
      <dgm:spPr/>
    </dgm:pt>
    <dgm:pt modelId="{8C9CBE1E-498D-4D4A-809A-47F9C931433E}" type="pres">
      <dgm:prSet presAssocID="{74D93E66-0F7B-4920-BEAF-7B1FEA53420B}" presName="imag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s-CO"/>
        </a:p>
      </dgm:t>
    </dgm:pt>
    <dgm:pt modelId="{55B01849-F232-4616-B532-7D2640FDE0E3}" type="pres">
      <dgm:prSet presAssocID="{74D93E66-0F7B-4920-BEAF-7B1FEA53420B}" presName="childNode" presStyleLbl="node1" presStyleIdx="0" presStyleCnt="3" custLinFactNeighborX="-1031" custLinFactNeighborY="181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EDE58E2-6D44-4C31-9EBC-DF7238D22327}" type="pres">
      <dgm:prSet presAssocID="{74D93E66-0F7B-4920-BEAF-7B1FEA53420B}" presName="parentNode" presStyleLbl="revTx" presStyleIdx="0" presStyleCnt="3" custLinFactNeighborX="-6433" custLinFactNeighborY="757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99FDF34-64A7-4800-BF59-919F6F5632E3}" type="pres">
      <dgm:prSet presAssocID="{7533013A-5011-404D-9893-FA8565088A66}" presName="sibTrans" presStyleCnt="0"/>
      <dgm:spPr/>
    </dgm:pt>
    <dgm:pt modelId="{F22D2D51-B835-433B-B544-2EA54F53F6E3}" type="pres">
      <dgm:prSet presAssocID="{BB77DF30-CA5E-4779-9C4B-902282508E1C}" presName="compositeNode" presStyleCnt="0">
        <dgm:presLayoutVars>
          <dgm:bulletEnabled val="1"/>
        </dgm:presLayoutVars>
      </dgm:prSet>
      <dgm:spPr/>
    </dgm:pt>
    <dgm:pt modelId="{260720DC-14F2-4B5E-B45A-364C89303437}" type="pres">
      <dgm:prSet presAssocID="{BB77DF30-CA5E-4779-9C4B-902282508E1C}" presName="image" presStyleLbl="fgImgPlace1" presStyleIdx="1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s-CO"/>
        </a:p>
      </dgm:t>
    </dgm:pt>
    <dgm:pt modelId="{43396CFF-A8D4-460A-A588-E351FEF5FA9F}" type="pres">
      <dgm:prSet presAssocID="{BB77DF30-CA5E-4779-9C4B-902282508E1C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3BAFFD9-BE2A-4456-9128-8AF30A5BC54A}" type="pres">
      <dgm:prSet presAssocID="{BB77DF30-CA5E-4779-9C4B-902282508E1C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9639EFC-B354-44AA-8011-00D3CE7F68FC}" type="pres">
      <dgm:prSet presAssocID="{316EB475-0CC1-4EA6-B879-463903B40126}" presName="sibTrans" presStyleCnt="0"/>
      <dgm:spPr/>
    </dgm:pt>
    <dgm:pt modelId="{56C55A2A-B606-4CA7-8E6B-D46781884004}" type="pres">
      <dgm:prSet presAssocID="{EF300475-1858-4194-AAE0-8F352142D6EB}" presName="compositeNode" presStyleCnt="0">
        <dgm:presLayoutVars>
          <dgm:bulletEnabled val="1"/>
        </dgm:presLayoutVars>
      </dgm:prSet>
      <dgm:spPr/>
    </dgm:pt>
    <dgm:pt modelId="{68B65C71-6260-434F-938E-37B2FB6C5D97}" type="pres">
      <dgm:prSet presAssocID="{EF300475-1858-4194-AAE0-8F352142D6EB}" presName="image" presStyleLbl="fgImgPlace1" presStyleIdx="2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s-CO"/>
        </a:p>
      </dgm:t>
    </dgm:pt>
    <dgm:pt modelId="{49A3EECB-C925-422E-990D-257EFE17CA55}" type="pres">
      <dgm:prSet presAssocID="{EF300475-1858-4194-AAE0-8F352142D6EB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AF3E50F-4239-4212-8EA6-3E88658C3FF2}" type="pres">
      <dgm:prSet presAssocID="{EF300475-1858-4194-AAE0-8F352142D6EB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EEF414EF-11B1-48BA-80C1-A853CCA04432}" srcId="{74D93E66-0F7B-4920-BEAF-7B1FEA53420B}" destId="{8F80D217-26F2-42A1-89BF-0AFCCC7A0A0C}" srcOrd="1" destOrd="0" parTransId="{C2D06A79-1E0E-4189-8031-D7FD76775917}" sibTransId="{C9D0A1A3-ED9C-45E3-AB42-2CE4445B67F3}"/>
    <dgm:cxn modelId="{B80845A1-F993-46C0-B2E7-85EA205879F4}" type="presOf" srcId="{EF300475-1858-4194-AAE0-8F352142D6EB}" destId="{6AF3E50F-4239-4212-8EA6-3E88658C3FF2}" srcOrd="0" destOrd="0" presId="urn:microsoft.com/office/officeart/2005/8/layout/hList2"/>
    <dgm:cxn modelId="{4E63A253-4670-43ED-B81D-408D8E882C4A}" srcId="{53025492-32FE-4EA1-B539-3E91B4C609FF}" destId="{EF300475-1858-4194-AAE0-8F352142D6EB}" srcOrd="2" destOrd="0" parTransId="{8D62FB29-CE1F-4969-839B-66B703678855}" sibTransId="{D84247ED-E15C-4C58-AE0B-FA8619B471DC}"/>
    <dgm:cxn modelId="{D26B741A-E4FF-432A-8EC3-5529AC4ED9D7}" type="presOf" srcId="{D3998FC0-747D-41D8-8F6A-973BD354F2E0}" destId="{43396CFF-A8D4-460A-A588-E351FEF5FA9F}" srcOrd="0" destOrd="0" presId="urn:microsoft.com/office/officeart/2005/8/layout/hList2"/>
    <dgm:cxn modelId="{80C9DB67-F06F-402E-A9B8-E76F08B3F778}" srcId="{74D93E66-0F7B-4920-BEAF-7B1FEA53420B}" destId="{AE49898C-E130-4C52-859F-690C13A4DAB5}" srcOrd="2" destOrd="0" parTransId="{362EA096-1D8D-4857-907C-514B2E72E816}" sibTransId="{7397D292-5E27-40D1-86BC-1EDCB4ECE4F6}"/>
    <dgm:cxn modelId="{42C05295-20E5-4194-9CCB-111F78448429}" type="presOf" srcId="{866F9BA0-13B7-4D85-B71A-F47098520318}" destId="{55B01849-F232-4616-B532-7D2640FDE0E3}" srcOrd="0" destOrd="0" presId="urn:microsoft.com/office/officeart/2005/8/layout/hList2"/>
    <dgm:cxn modelId="{F37474DB-74BC-48CD-86FA-9AAEFFCF7DA5}" srcId="{74D93E66-0F7B-4920-BEAF-7B1FEA53420B}" destId="{0B7CF957-1062-4067-B478-AD14A233A239}" srcOrd="3" destOrd="0" parTransId="{A86BA4E2-FD57-4DF9-806B-5771F27F83B0}" sibTransId="{3E78C471-5917-4B1E-A004-2A788AF2CA07}"/>
    <dgm:cxn modelId="{715BB50C-CD0B-41C5-889D-06A7114D2BBA}" srcId="{EF300475-1858-4194-AAE0-8F352142D6EB}" destId="{D8995E5A-A5B0-4617-91E9-61DDB1FAC7E9}" srcOrd="0" destOrd="0" parTransId="{071769E8-D9B1-407C-B408-AC92D75421DF}" sibTransId="{CC0F1A0B-13BD-49BF-9255-79930E294AD1}"/>
    <dgm:cxn modelId="{28463C02-7728-4AC1-9098-9D604C15E007}" srcId="{BB77DF30-CA5E-4779-9C4B-902282508E1C}" destId="{D3998FC0-747D-41D8-8F6A-973BD354F2E0}" srcOrd="0" destOrd="0" parTransId="{6B3839FA-9C16-40F9-8E2F-D7A438EDAFD5}" sibTransId="{515D5767-DCA2-4C23-A852-CA5ACDCAE365}"/>
    <dgm:cxn modelId="{79484133-B555-4DF3-953F-5C9223B8F342}" type="presOf" srcId="{0B7CF957-1062-4067-B478-AD14A233A239}" destId="{55B01849-F232-4616-B532-7D2640FDE0E3}" srcOrd="0" destOrd="3" presId="urn:microsoft.com/office/officeart/2005/8/layout/hList2"/>
    <dgm:cxn modelId="{CBB2F8B0-9A20-4931-B52C-EA96E3DBA85E}" srcId="{74D93E66-0F7B-4920-BEAF-7B1FEA53420B}" destId="{866F9BA0-13B7-4D85-B71A-F47098520318}" srcOrd="0" destOrd="0" parTransId="{AC74820E-810D-412D-8794-30528889D32E}" sibTransId="{44519279-D5E6-421B-A2B6-5A566426E26F}"/>
    <dgm:cxn modelId="{19AC0B1B-5A12-409A-9CA0-A4A61399F6A5}" srcId="{53025492-32FE-4EA1-B539-3E91B4C609FF}" destId="{BB77DF30-CA5E-4779-9C4B-902282508E1C}" srcOrd="1" destOrd="0" parTransId="{DD17CFA0-BE37-4C24-A611-C9E37F04CC4B}" sibTransId="{316EB475-0CC1-4EA6-B879-463903B40126}"/>
    <dgm:cxn modelId="{341E8067-5BEA-455D-B0E5-8B2479074968}" type="presOf" srcId="{8F80D217-26F2-42A1-89BF-0AFCCC7A0A0C}" destId="{55B01849-F232-4616-B532-7D2640FDE0E3}" srcOrd="0" destOrd="1" presId="urn:microsoft.com/office/officeart/2005/8/layout/hList2"/>
    <dgm:cxn modelId="{E6242FB5-6819-42B4-9E15-F3768996D393}" type="presOf" srcId="{BB77DF30-CA5E-4779-9C4B-902282508E1C}" destId="{63BAFFD9-BE2A-4456-9128-8AF30A5BC54A}" srcOrd="0" destOrd="0" presId="urn:microsoft.com/office/officeart/2005/8/layout/hList2"/>
    <dgm:cxn modelId="{B2856126-982D-44C0-A156-3E9A7C77D516}" type="presOf" srcId="{CEDA62F8-E7D8-41D3-B9F4-83AE66229E3E}" destId="{43396CFF-A8D4-460A-A588-E351FEF5FA9F}" srcOrd="0" destOrd="1" presId="urn:microsoft.com/office/officeart/2005/8/layout/hList2"/>
    <dgm:cxn modelId="{C2A1E898-17DA-4C7E-B3B0-8FF1FBEDE0E1}" srcId="{BB77DF30-CA5E-4779-9C4B-902282508E1C}" destId="{CEDA62F8-E7D8-41D3-B9F4-83AE66229E3E}" srcOrd="1" destOrd="0" parTransId="{DFFA2E28-23C1-4EDD-9ED6-F6B958270AE8}" sibTransId="{F31E2588-ECCA-4F71-88C5-F4F243236DD1}"/>
    <dgm:cxn modelId="{DC892A26-1D0C-4C32-B66D-9204EA5A4D81}" type="presOf" srcId="{53025492-32FE-4EA1-B539-3E91B4C609FF}" destId="{EBBAC70A-A4FF-40F9-B646-42BD1EBFDF5E}" srcOrd="0" destOrd="0" presId="urn:microsoft.com/office/officeart/2005/8/layout/hList2"/>
    <dgm:cxn modelId="{FA89AAED-F2F9-4C80-BEC3-96DB3AA44B55}" srcId="{53025492-32FE-4EA1-B539-3E91B4C609FF}" destId="{74D93E66-0F7B-4920-BEAF-7B1FEA53420B}" srcOrd="0" destOrd="0" parTransId="{CD6C9EE9-8566-40D0-8CDC-92BFE36D458A}" sibTransId="{7533013A-5011-404D-9893-FA8565088A66}"/>
    <dgm:cxn modelId="{681A7BC2-32D9-4E58-A202-AC99C48D7DF6}" type="presOf" srcId="{D8995E5A-A5B0-4617-91E9-61DDB1FAC7E9}" destId="{49A3EECB-C925-422E-990D-257EFE17CA55}" srcOrd="0" destOrd="0" presId="urn:microsoft.com/office/officeart/2005/8/layout/hList2"/>
    <dgm:cxn modelId="{7354CB56-40EA-4EAA-94E1-37812E6D82BD}" type="presOf" srcId="{74D93E66-0F7B-4920-BEAF-7B1FEA53420B}" destId="{9EDE58E2-6D44-4C31-9EBC-DF7238D22327}" srcOrd="0" destOrd="0" presId="urn:microsoft.com/office/officeart/2005/8/layout/hList2"/>
    <dgm:cxn modelId="{FDCF1C2F-AA1B-4F18-ADDF-DE8B1A77925B}" type="presOf" srcId="{AE49898C-E130-4C52-859F-690C13A4DAB5}" destId="{55B01849-F232-4616-B532-7D2640FDE0E3}" srcOrd="0" destOrd="2" presId="urn:microsoft.com/office/officeart/2005/8/layout/hList2"/>
    <dgm:cxn modelId="{70610074-752D-45C1-8FF9-D5CF109016BB}" type="presParOf" srcId="{EBBAC70A-A4FF-40F9-B646-42BD1EBFDF5E}" destId="{2FF799F9-9FDD-47AB-8852-F38F429B32A9}" srcOrd="0" destOrd="0" presId="urn:microsoft.com/office/officeart/2005/8/layout/hList2"/>
    <dgm:cxn modelId="{CFD8D748-EFC3-41CC-AC41-333856DAEF5C}" type="presParOf" srcId="{2FF799F9-9FDD-47AB-8852-F38F429B32A9}" destId="{8C9CBE1E-498D-4D4A-809A-47F9C931433E}" srcOrd="0" destOrd="0" presId="urn:microsoft.com/office/officeart/2005/8/layout/hList2"/>
    <dgm:cxn modelId="{9A8A589A-BED0-4B30-AB8E-DB4F858595D6}" type="presParOf" srcId="{2FF799F9-9FDD-47AB-8852-F38F429B32A9}" destId="{55B01849-F232-4616-B532-7D2640FDE0E3}" srcOrd="1" destOrd="0" presId="urn:microsoft.com/office/officeart/2005/8/layout/hList2"/>
    <dgm:cxn modelId="{3B6C1F67-F34A-4D29-BB0F-FD3E540618F4}" type="presParOf" srcId="{2FF799F9-9FDD-47AB-8852-F38F429B32A9}" destId="{9EDE58E2-6D44-4C31-9EBC-DF7238D22327}" srcOrd="2" destOrd="0" presId="urn:microsoft.com/office/officeart/2005/8/layout/hList2"/>
    <dgm:cxn modelId="{2903168F-6E2D-42B0-9462-A4D50E81FA36}" type="presParOf" srcId="{EBBAC70A-A4FF-40F9-B646-42BD1EBFDF5E}" destId="{799FDF34-64A7-4800-BF59-919F6F5632E3}" srcOrd="1" destOrd="0" presId="urn:microsoft.com/office/officeart/2005/8/layout/hList2"/>
    <dgm:cxn modelId="{9050EF36-63AC-47C8-9A9F-14FF552B24E5}" type="presParOf" srcId="{EBBAC70A-A4FF-40F9-B646-42BD1EBFDF5E}" destId="{F22D2D51-B835-433B-B544-2EA54F53F6E3}" srcOrd="2" destOrd="0" presId="urn:microsoft.com/office/officeart/2005/8/layout/hList2"/>
    <dgm:cxn modelId="{FFBB20E8-4793-4902-80D8-26BCF4DC50BE}" type="presParOf" srcId="{F22D2D51-B835-433B-B544-2EA54F53F6E3}" destId="{260720DC-14F2-4B5E-B45A-364C89303437}" srcOrd="0" destOrd="0" presId="urn:microsoft.com/office/officeart/2005/8/layout/hList2"/>
    <dgm:cxn modelId="{705B662C-A54B-443B-AA47-34FABDB99E29}" type="presParOf" srcId="{F22D2D51-B835-433B-B544-2EA54F53F6E3}" destId="{43396CFF-A8D4-460A-A588-E351FEF5FA9F}" srcOrd="1" destOrd="0" presId="urn:microsoft.com/office/officeart/2005/8/layout/hList2"/>
    <dgm:cxn modelId="{68B1C8AC-2121-4B3D-9CD3-DC6200CE6B65}" type="presParOf" srcId="{F22D2D51-B835-433B-B544-2EA54F53F6E3}" destId="{63BAFFD9-BE2A-4456-9128-8AF30A5BC54A}" srcOrd="2" destOrd="0" presId="urn:microsoft.com/office/officeart/2005/8/layout/hList2"/>
    <dgm:cxn modelId="{A3B52318-3AB5-483A-95C5-B00BA842A576}" type="presParOf" srcId="{EBBAC70A-A4FF-40F9-B646-42BD1EBFDF5E}" destId="{E9639EFC-B354-44AA-8011-00D3CE7F68FC}" srcOrd="3" destOrd="0" presId="urn:microsoft.com/office/officeart/2005/8/layout/hList2"/>
    <dgm:cxn modelId="{4F55017A-E2E2-409E-AD5B-3F17996B8C84}" type="presParOf" srcId="{EBBAC70A-A4FF-40F9-B646-42BD1EBFDF5E}" destId="{56C55A2A-B606-4CA7-8E6B-D46781884004}" srcOrd="4" destOrd="0" presId="urn:microsoft.com/office/officeart/2005/8/layout/hList2"/>
    <dgm:cxn modelId="{8AA8B84C-6E75-4474-A5D1-F23B8F6538D6}" type="presParOf" srcId="{56C55A2A-B606-4CA7-8E6B-D46781884004}" destId="{68B65C71-6260-434F-938E-37B2FB6C5D97}" srcOrd="0" destOrd="0" presId="urn:microsoft.com/office/officeart/2005/8/layout/hList2"/>
    <dgm:cxn modelId="{7A3E5CCB-4366-4AB7-8F41-7F3B1D463E13}" type="presParOf" srcId="{56C55A2A-B606-4CA7-8E6B-D46781884004}" destId="{49A3EECB-C925-422E-990D-257EFE17CA55}" srcOrd="1" destOrd="0" presId="urn:microsoft.com/office/officeart/2005/8/layout/hList2"/>
    <dgm:cxn modelId="{9F6A791D-C141-407F-A205-3A1419DCB089}" type="presParOf" srcId="{56C55A2A-B606-4CA7-8E6B-D46781884004}" destId="{6AF3E50F-4239-4212-8EA6-3E88658C3FF2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24AA0E-9520-44E9-847F-5B4F7F338D4C}">
      <dsp:nvSpPr>
        <dsp:cNvPr id="0" name=""/>
        <dsp:cNvSpPr/>
      </dsp:nvSpPr>
      <dsp:spPr>
        <a:xfrm>
          <a:off x="250773" y="262"/>
          <a:ext cx="2413392" cy="1662827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EADD7-3A1E-42DC-B021-9402C0545B98}">
      <dsp:nvSpPr>
        <dsp:cNvPr id="0" name=""/>
        <dsp:cNvSpPr/>
      </dsp:nvSpPr>
      <dsp:spPr>
        <a:xfrm>
          <a:off x="250773" y="1663090"/>
          <a:ext cx="2413392" cy="895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bg1"/>
              </a:solidFill>
            </a:rPr>
            <a:t>Accidente de Trabajo</a:t>
          </a:r>
          <a:endParaRPr lang="es-CO" sz="2000" kern="1200" dirty="0">
            <a:solidFill>
              <a:schemeClr val="bg1"/>
            </a:solidFill>
          </a:endParaRPr>
        </a:p>
      </dsp:txBody>
      <dsp:txXfrm>
        <a:off x="250773" y="1663090"/>
        <a:ext cx="2413392" cy="895368"/>
      </dsp:txXfrm>
    </dsp:sp>
    <dsp:sp modelId="{FEFCE3E7-DFB9-40D9-B81E-A34743CFBAAB}">
      <dsp:nvSpPr>
        <dsp:cNvPr id="0" name=""/>
        <dsp:cNvSpPr/>
      </dsp:nvSpPr>
      <dsp:spPr>
        <a:xfrm>
          <a:off x="2905606" y="262"/>
          <a:ext cx="2413392" cy="1662827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33C76-5DD6-484A-9ADE-1B427D34AE2F}">
      <dsp:nvSpPr>
        <dsp:cNvPr id="0" name=""/>
        <dsp:cNvSpPr/>
      </dsp:nvSpPr>
      <dsp:spPr>
        <a:xfrm>
          <a:off x="2905606" y="1663090"/>
          <a:ext cx="2413392" cy="895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bg1"/>
              </a:solidFill>
            </a:rPr>
            <a:t>Incidente de </a:t>
          </a:r>
          <a:br>
            <a:rPr lang="es-ES" sz="2000" kern="1200" dirty="0">
              <a:solidFill>
                <a:schemeClr val="bg1"/>
              </a:solidFill>
            </a:rPr>
          </a:br>
          <a:r>
            <a:rPr lang="es-ES" sz="2000" kern="1200" dirty="0">
              <a:solidFill>
                <a:schemeClr val="bg1"/>
              </a:solidFill>
            </a:rPr>
            <a:t>Trabajo</a:t>
          </a:r>
          <a:endParaRPr lang="es-CO" sz="2000" kern="1200" dirty="0">
            <a:solidFill>
              <a:schemeClr val="bg1"/>
            </a:solidFill>
          </a:endParaRPr>
        </a:p>
      </dsp:txBody>
      <dsp:txXfrm>
        <a:off x="2905606" y="1663090"/>
        <a:ext cx="2413392" cy="895368"/>
      </dsp:txXfrm>
    </dsp:sp>
    <dsp:sp modelId="{F4D3D952-73ED-4B73-A4C8-5CC8A846AC94}">
      <dsp:nvSpPr>
        <dsp:cNvPr id="0" name=""/>
        <dsp:cNvSpPr/>
      </dsp:nvSpPr>
      <dsp:spPr>
        <a:xfrm>
          <a:off x="5560439" y="262"/>
          <a:ext cx="2413392" cy="1662827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33139F-4A00-444E-A278-86654C3ECAEF}">
      <dsp:nvSpPr>
        <dsp:cNvPr id="0" name=""/>
        <dsp:cNvSpPr/>
      </dsp:nvSpPr>
      <dsp:spPr>
        <a:xfrm>
          <a:off x="5560439" y="1663090"/>
          <a:ext cx="2413392" cy="895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bg1"/>
              </a:solidFill>
            </a:rPr>
            <a:t>Accidente Leve</a:t>
          </a:r>
          <a:endParaRPr lang="es-CO" sz="2000" kern="1200" dirty="0">
            <a:solidFill>
              <a:schemeClr val="bg1"/>
            </a:solidFill>
          </a:endParaRPr>
        </a:p>
      </dsp:txBody>
      <dsp:txXfrm>
        <a:off x="5560439" y="1663090"/>
        <a:ext cx="2413392" cy="895368"/>
      </dsp:txXfrm>
    </dsp:sp>
    <dsp:sp modelId="{ABFAB256-165E-4915-AB38-DE37EE8F12B0}">
      <dsp:nvSpPr>
        <dsp:cNvPr id="0" name=""/>
        <dsp:cNvSpPr/>
      </dsp:nvSpPr>
      <dsp:spPr>
        <a:xfrm>
          <a:off x="8215273" y="262"/>
          <a:ext cx="2413392" cy="1662827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434F15-E297-4CB9-93A5-95D8A26EF11E}">
      <dsp:nvSpPr>
        <dsp:cNvPr id="0" name=""/>
        <dsp:cNvSpPr/>
      </dsp:nvSpPr>
      <dsp:spPr>
        <a:xfrm>
          <a:off x="8215273" y="1663090"/>
          <a:ext cx="2413392" cy="895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bg1"/>
              </a:solidFill>
            </a:rPr>
            <a:t>Accidente Severo</a:t>
          </a:r>
          <a:endParaRPr lang="es-CO" sz="2000" kern="1200" dirty="0">
            <a:solidFill>
              <a:schemeClr val="bg1"/>
            </a:solidFill>
          </a:endParaRPr>
        </a:p>
      </dsp:txBody>
      <dsp:txXfrm>
        <a:off x="8215273" y="1663090"/>
        <a:ext cx="2413392" cy="895368"/>
      </dsp:txXfrm>
    </dsp:sp>
    <dsp:sp modelId="{1EDC6C74-68B9-442D-B13A-7CC57E210E8F}">
      <dsp:nvSpPr>
        <dsp:cNvPr id="0" name=""/>
        <dsp:cNvSpPr/>
      </dsp:nvSpPr>
      <dsp:spPr>
        <a:xfrm>
          <a:off x="1578189" y="2799798"/>
          <a:ext cx="2413392" cy="1662827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323A8-CB2C-49BF-843F-52D77E6DBA63}">
      <dsp:nvSpPr>
        <dsp:cNvPr id="0" name=""/>
        <dsp:cNvSpPr/>
      </dsp:nvSpPr>
      <dsp:spPr>
        <a:xfrm>
          <a:off x="1578189" y="4462625"/>
          <a:ext cx="2413392" cy="895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bg1"/>
              </a:solidFill>
            </a:rPr>
            <a:t>Accidente Grave</a:t>
          </a:r>
          <a:endParaRPr lang="es-CO" sz="2000" kern="1200" dirty="0">
            <a:solidFill>
              <a:schemeClr val="bg1"/>
            </a:solidFill>
          </a:endParaRPr>
        </a:p>
      </dsp:txBody>
      <dsp:txXfrm>
        <a:off x="1578189" y="4462625"/>
        <a:ext cx="2413392" cy="895368"/>
      </dsp:txXfrm>
    </dsp:sp>
    <dsp:sp modelId="{B90B9255-99C5-4A37-B465-6DBDC35524D6}">
      <dsp:nvSpPr>
        <dsp:cNvPr id="0" name=""/>
        <dsp:cNvSpPr/>
      </dsp:nvSpPr>
      <dsp:spPr>
        <a:xfrm>
          <a:off x="4233023" y="2799798"/>
          <a:ext cx="2413392" cy="1662827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D32B67-AAAA-4EA5-9AA4-138DCFEB455F}">
      <dsp:nvSpPr>
        <dsp:cNvPr id="0" name=""/>
        <dsp:cNvSpPr/>
      </dsp:nvSpPr>
      <dsp:spPr>
        <a:xfrm>
          <a:off x="4233023" y="4462625"/>
          <a:ext cx="2413392" cy="895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bg1"/>
              </a:solidFill>
            </a:rPr>
            <a:t>Accidente Mortal</a:t>
          </a:r>
          <a:endParaRPr lang="es-CO" sz="2000" kern="1200" dirty="0">
            <a:solidFill>
              <a:schemeClr val="bg1"/>
            </a:solidFill>
          </a:endParaRPr>
        </a:p>
      </dsp:txBody>
      <dsp:txXfrm>
        <a:off x="4233023" y="4462625"/>
        <a:ext cx="2413392" cy="895368"/>
      </dsp:txXfrm>
    </dsp:sp>
    <dsp:sp modelId="{EA93C547-296B-480D-AFE6-F29803DA1995}">
      <dsp:nvSpPr>
        <dsp:cNvPr id="0" name=""/>
        <dsp:cNvSpPr/>
      </dsp:nvSpPr>
      <dsp:spPr>
        <a:xfrm>
          <a:off x="6887856" y="2799798"/>
          <a:ext cx="2413392" cy="1662827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840DFE-A7C0-409F-AA46-AE9C65274B5D}">
      <dsp:nvSpPr>
        <dsp:cNvPr id="0" name=""/>
        <dsp:cNvSpPr/>
      </dsp:nvSpPr>
      <dsp:spPr>
        <a:xfrm>
          <a:off x="6887856" y="4462625"/>
          <a:ext cx="2413392" cy="895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bg1"/>
              </a:solidFill>
            </a:rPr>
            <a:t>Enfermedad Laboral</a:t>
          </a:r>
          <a:endParaRPr lang="es-CO" sz="2000" kern="1200" dirty="0">
            <a:solidFill>
              <a:schemeClr val="bg1"/>
            </a:solidFill>
          </a:endParaRPr>
        </a:p>
      </dsp:txBody>
      <dsp:txXfrm>
        <a:off x="6887856" y="4462625"/>
        <a:ext cx="2413392" cy="8953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0445A-A63C-4D76-A013-54D816368881}">
      <dsp:nvSpPr>
        <dsp:cNvPr id="0" name=""/>
        <dsp:cNvSpPr/>
      </dsp:nvSpPr>
      <dsp:spPr>
        <a:xfrm>
          <a:off x="0" y="0"/>
          <a:ext cx="12191999" cy="1426464"/>
        </a:xfrm>
        <a:prstGeom prst="rect">
          <a:avLst/>
        </a:prstGeom>
        <a:gradFill rotWithShape="0">
          <a:gsLst>
            <a:gs pos="0">
              <a:srgbClr val="E4312D"/>
            </a:gs>
            <a:gs pos="49000">
              <a:srgbClr val="E85B30"/>
            </a:gs>
            <a:gs pos="99000">
              <a:srgbClr val="E4352E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latin typeface="Montserrat" pitchFamily="2" charset="77"/>
            </a:rPr>
            <a:t>COPASST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>
              <a:latin typeface="+mn-lt"/>
            </a:rPr>
            <a:t>Es el encargado de la promoción y vigilancia de las normas en temas de seguridad y salud en el trabajo dentro de las empresa.</a:t>
          </a:r>
          <a:endParaRPr lang="es-CO" sz="2000" kern="1200" dirty="0">
            <a:latin typeface="+mn-lt"/>
          </a:endParaRPr>
        </a:p>
      </dsp:txBody>
      <dsp:txXfrm>
        <a:off x="0" y="0"/>
        <a:ext cx="12191999" cy="1426464"/>
      </dsp:txXfrm>
    </dsp:sp>
    <dsp:sp modelId="{E81628E7-16BE-4488-8C9A-81F52876B129}">
      <dsp:nvSpPr>
        <dsp:cNvPr id="0" name=""/>
        <dsp:cNvSpPr/>
      </dsp:nvSpPr>
      <dsp:spPr>
        <a:xfrm>
          <a:off x="5953" y="1426464"/>
          <a:ext cx="4060030" cy="2995575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latin typeface="+mn-lt"/>
            </a:rPr>
            <a:t>Comité de Convivencia Laboral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>
            <a:latin typeface="+mn-lt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>
            <a:latin typeface="+mn-lt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+mn-lt"/>
            </a:rPr>
            <a:t>Es el encargado de la prevención del acoso laboral y que contribuye a proteger a los trabajadores contra los riesgos psicosociales.</a:t>
          </a:r>
          <a:endParaRPr lang="es-CO" sz="2000" kern="1200" dirty="0">
            <a:latin typeface="+mn-lt"/>
          </a:endParaRPr>
        </a:p>
      </dsp:txBody>
      <dsp:txXfrm>
        <a:off x="5953" y="1426464"/>
        <a:ext cx="4060030" cy="2995575"/>
      </dsp:txXfrm>
    </dsp:sp>
    <dsp:sp modelId="{6D32CF6E-3F5B-4D08-B762-852B0A0EA541}">
      <dsp:nvSpPr>
        <dsp:cNvPr id="0" name=""/>
        <dsp:cNvSpPr/>
      </dsp:nvSpPr>
      <dsp:spPr>
        <a:xfrm>
          <a:off x="4065984" y="1426464"/>
          <a:ext cx="4060030" cy="2995575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latin typeface="+mn-lt"/>
            </a:rPr>
            <a:t>Comité de Seguridad Vial</a:t>
          </a:r>
          <a:br>
            <a:rPr lang="es-ES" sz="2000" b="1" kern="1200" dirty="0">
              <a:latin typeface="+mn-lt"/>
            </a:rPr>
          </a:br>
          <a:endParaRPr lang="es-ES" sz="2000" b="1" kern="1200" dirty="0">
            <a:latin typeface="+mn-lt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>
              <a:latin typeface="+mn-lt"/>
            </a:rPr>
            <a:t>Será el mecanismo de coordinación entre todos los involucrados, cuyo objetivo será plantear y medir las acciones que permitan generar conciencia de la seguridad vial en la empresa.</a:t>
          </a:r>
          <a:endParaRPr lang="es-CO" sz="2000" kern="1200" dirty="0">
            <a:latin typeface="+mn-lt"/>
          </a:endParaRPr>
        </a:p>
      </dsp:txBody>
      <dsp:txXfrm>
        <a:off x="4065984" y="1426464"/>
        <a:ext cx="4060030" cy="2995575"/>
      </dsp:txXfrm>
    </dsp:sp>
    <dsp:sp modelId="{A04E901E-867E-461C-9551-1AE4E5753A1A}">
      <dsp:nvSpPr>
        <dsp:cNvPr id="0" name=""/>
        <dsp:cNvSpPr/>
      </dsp:nvSpPr>
      <dsp:spPr>
        <a:xfrm>
          <a:off x="8126014" y="1426464"/>
          <a:ext cx="4060030" cy="2995575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latin typeface="+mn-lt"/>
            </a:rPr>
            <a:t>Brigada de Emergencias</a:t>
          </a:r>
          <a:br>
            <a:rPr lang="es-ES" sz="2000" b="1" kern="1200" dirty="0">
              <a:latin typeface="+mn-lt"/>
            </a:rPr>
          </a:br>
          <a:r>
            <a:rPr lang="es-ES" sz="2000" b="1" kern="1200" dirty="0">
              <a:latin typeface="+mn-lt"/>
            </a:rPr>
            <a:t/>
          </a:r>
          <a:br>
            <a:rPr lang="es-ES" sz="2000" b="1" kern="1200" dirty="0">
              <a:latin typeface="+mn-lt"/>
            </a:rPr>
          </a:br>
          <a:endParaRPr lang="es-ES" sz="2000" b="1" kern="1200" dirty="0">
            <a:latin typeface="+mn-lt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>
              <a:latin typeface="+mn-lt"/>
            </a:rPr>
            <a:t>Es un grupo de trabajado es organizados debidamente entrenados y capacitados para actuar antes, durante y después de una emergencia.</a:t>
          </a:r>
          <a:endParaRPr lang="es-CO" sz="2000" kern="1200" dirty="0">
            <a:latin typeface="+mn-lt"/>
          </a:endParaRPr>
        </a:p>
      </dsp:txBody>
      <dsp:txXfrm>
        <a:off x="8126014" y="1426464"/>
        <a:ext cx="4060030" cy="2995575"/>
      </dsp:txXfrm>
    </dsp:sp>
    <dsp:sp modelId="{AD7DCBDC-F2A4-49C0-BAD1-E6560793EC88}">
      <dsp:nvSpPr>
        <dsp:cNvPr id="0" name=""/>
        <dsp:cNvSpPr/>
      </dsp:nvSpPr>
      <dsp:spPr>
        <a:xfrm>
          <a:off x="0" y="4422039"/>
          <a:ext cx="12191999" cy="332841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AA416-B724-45BF-B4C9-A43941EA18C9}">
      <dsp:nvSpPr>
        <dsp:cNvPr id="0" name=""/>
        <dsp:cNvSpPr/>
      </dsp:nvSpPr>
      <dsp:spPr>
        <a:xfrm rot="10800000">
          <a:off x="2327243" y="290258"/>
          <a:ext cx="8532451" cy="3894491"/>
        </a:xfrm>
        <a:prstGeom prst="homePlate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7362" tIns="83820" rIns="156464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latin typeface="Montserrat" pitchFamily="2" charset="77"/>
            </a:rPr>
            <a:t>PRINCIPALES</a:t>
          </a:r>
          <a:endParaRPr lang="es-CO" sz="2200" b="1" kern="1200" dirty="0">
            <a:latin typeface="Montserrat" pitchFamily="2" charset="77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/>
            <a:t>Santiago Jiménez 	(Director administrativo y financiero)</a:t>
          </a:r>
          <a:endParaRPr lang="es-CO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/>
            <a:t>Andrea Calle Yepes 	(Auxiliar de servicio al cliente)</a:t>
          </a:r>
          <a:endParaRPr lang="es-CO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/>
            <a:t>Fernando Rojas 	(Taquillero)</a:t>
          </a:r>
          <a:endParaRPr lang="es-CO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/>
            <a:t>Ángela Villada 		(Analista de nómina)</a:t>
          </a:r>
          <a:endParaRPr lang="es-CO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7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b="1" kern="1200" dirty="0">
              <a:latin typeface="Montserrat" pitchFamily="2" charset="77"/>
            </a:rPr>
            <a:t>SUPLENTES</a:t>
          </a:r>
          <a:endParaRPr lang="es-CO" sz="2200" kern="1200" dirty="0">
            <a:latin typeface="Montserrat" pitchFamily="2" charset="77"/>
          </a:endParaRP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/>
            <a:t>Andrés Castañeda	(Auxiliar de alistamiento)</a:t>
          </a:r>
          <a:endParaRPr lang="es-CO" sz="170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/>
            <a:t>Carolina Arango 	(Asistente de carga y encomiendas)</a:t>
          </a:r>
          <a:endParaRPr lang="es-CO" sz="170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/>
            <a:t>Diarlette Barrios 	(Asistente operativa)</a:t>
          </a:r>
          <a:endParaRPr lang="es-CO" sz="170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/>
            <a:t>Irma Román 		(Coordinadora de Zona)</a:t>
          </a:r>
          <a:endParaRPr lang="es-CO" sz="1700" kern="1200" dirty="0"/>
        </a:p>
      </dsp:txBody>
      <dsp:txXfrm rot="10800000">
        <a:off x="3300866" y="290258"/>
        <a:ext cx="7558828" cy="3894491"/>
      </dsp:txXfrm>
    </dsp:sp>
    <dsp:sp modelId="{4253D7CD-AF28-4D34-8FA9-EF0EC8EE0EDE}">
      <dsp:nvSpPr>
        <dsp:cNvPr id="0" name=""/>
        <dsp:cNvSpPr/>
      </dsp:nvSpPr>
      <dsp:spPr>
        <a:xfrm>
          <a:off x="996549" y="355062"/>
          <a:ext cx="3894491" cy="389449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800DC-4595-4B56-B894-2A4C1203258A}">
      <dsp:nvSpPr>
        <dsp:cNvPr id="0" name=""/>
        <dsp:cNvSpPr/>
      </dsp:nvSpPr>
      <dsp:spPr>
        <a:xfrm>
          <a:off x="1773540" y="291454"/>
          <a:ext cx="7250539" cy="1975356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7975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>
              <a:solidFill>
                <a:schemeClr val="bg1"/>
              </a:solidFill>
              <a:latin typeface="Montserrat" pitchFamily="2" charset="77"/>
            </a:rPr>
            <a:t>PRINCIPALES</a:t>
          </a:r>
          <a:endParaRPr lang="es-CO" sz="2200" b="1" kern="1200" dirty="0">
            <a:solidFill>
              <a:schemeClr val="bg1"/>
            </a:solidFill>
            <a:latin typeface="Montserrat" pitchFamily="2" charset="77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>
              <a:solidFill>
                <a:schemeClr val="bg1"/>
              </a:solidFill>
              <a:latin typeface="+mn-lt"/>
            </a:rPr>
            <a:t>Natalia Márquez	(Coordinadora parque automotor)</a:t>
          </a:r>
          <a:endParaRPr lang="es-CO" sz="1800" kern="1200" dirty="0">
            <a:solidFill>
              <a:schemeClr val="bg1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err="1">
              <a:solidFill>
                <a:schemeClr val="bg1"/>
              </a:solidFill>
              <a:latin typeface="+mn-lt"/>
            </a:rPr>
            <a:t>Yeinis</a:t>
          </a:r>
          <a:r>
            <a:rPr lang="es-ES" sz="1800" kern="1200" dirty="0">
              <a:solidFill>
                <a:schemeClr val="bg1"/>
              </a:solidFill>
              <a:latin typeface="+mn-lt"/>
            </a:rPr>
            <a:t> Díaz 		(Analista SST)</a:t>
          </a:r>
          <a:endParaRPr lang="es-CO" sz="1800" kern="1200" dirty="0">
            <a:solidFill>
              <a:schemeClr val="bg1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>
              <a:solidFill>
                <a:schemeClr val="bg1"/>
              </a:solidFill>
              <a:latin typeface="+mn-lt"/>
            </a:rPr>
            <a:t>Paulina Piedrahita	(Coordinadora SST)</a:t>
          </a:r>
          <a:endParaRPr lang="es-CO" sz="1800" kern="1200" dirty="0">
            <a:solidFill>
              <a:schemeClr val="bg1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>
              <a:solidFill>
                <a:schemeClr val="bg1"/>
              </a:solidFill>
              <a:latin typeface="+mn-lt"/>
            </a:rPr>
            <a:t>Elizabeth Álvarez	(Analista de procesos)</a:t>
          </a:r>
          <a:endParaRPr lang="es-CO" sz="1800" kern="1200" dirty="0">
            <a:solidFill>
              <a:schemeClr val="bg1"/>
            </a:solidFill>
            <a:latin typeface="+mn-lt"/>
          </a:endParaRPr>
        </a:p>
      </dsp:txBody>
      <dsp:txXfrm>
        <a:off x="1773540" y="291454"/>
        <a:ext cx="7250539" cy="1975356"/>
      </dsp:txXfrm>
    </dsp:sp>
    <dsp:sp modelId="{CEE52431-4110-40CF-A28D-26FA8C449916}">
      <dsp:nvSpPr>
        <dsp:cNvPr id="0" name=""/>
        <dsp:cNvSpPr/>
      </dsp:nvSpPr>
      <dsp:spPr>
        <a:xfrm>
          <a:off x="1283725" y="198812"/>
          <a:ext cx="1709452" cy="207412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1469C6-D1A3-48C1-B2E7-1E22B88FBDE4}">
      <dsp:nvSpPr>
        <dsp:cNvPr id="0" name=""/>
        <dsp:cNvSpPr/>
      </dsp:nvSpPr>
      <dsp:spPr>
        <a:xfrm>
          <a:off x="1665381" y="115794"/>
          <a:ext cx="7216639" cy="2004978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8039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>
              <a:solidFill>
                <a:schemeClr val="bg1"/>
              </a:solidFill>
              <a:latin typeface="Montserrat" pitchFamily="2" charset="77"/>
            </a:rPr>
            <a:t>SUPLENTES</a:t>
          </a:r>
          <a:endParaRPr lang="es-CO" sz="2200" b="1" kern="1200" dirty="0">
            <a:solidFill>
              <a:schemeClr val="bg1"/>
            </a:solidFill>
            <a:latin typeface="Montserrat" pitchFamily="2" charset="77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>
              <a:solidFill>
                <a:schemeClr val="bg1"/>
              </a:solidFill>
              <a:latin typeface="+mn-lt"/>
            </a:rPr>
            <a:t>Liliana Estrada		(Operadora monitoreo)</a:t>
          </a:r>
          <a:endParaRPr lang="es-CO" sz="1800" kern="1200" dirty="0">
            <a:solidFill>
              <a:schemeClr val="bg1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>
              <a:solidFill>
                <a:schemeClr val="bg1"/>
              </a:solidFill>
              <a:latin typeface="+mn-lt"/>
            </a:rPr>
            <a:t>Cindy Martínez		(Auxiliar de nómina)</a:t>
          </a:r>
          <a:endParaRPr lang="es-CO" sz="1800" kern="1200" dirty="0">
            <a:solidFill>
              <a:schemeClr val="bg1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>
              <a:solidFill>
                <a:schemeClr val="bg1"/>
              </a:solidFill>
              <a:latin typeface="+mn-lt"/>
            </a:rPr>
            <a:t>Fernando Rojas		(Taquillero)</a:t>
          </a:r>
          <a:endParaRPr lang="es-CO" sz="1800" kern="1200" dirty="0">
            <a:solidFill>
              <a:schemeClr val="bg1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>
              <a:solidFill>
                <a:schemeClr val="bg1"/>
              </a:solidFill>
              <a:latin typeface="+mn-lt"/>
            </a:rPr>
            <a:t>Laura Martínez		(Asistente de gestión humana)</a:t>
          </a:r>
          <a:endParaRPr lang="es-CO" sz="1800" kern="1200" dirty="0">
            <a:solidFill>
              <a:schemeClr val="bg1"/>
            </a:solidFill>
            <a:latin typeface="+mn-lt"/>
          </a:endParaRPr>
        </a:p>
      </dsp:txBody>
      <dsp:txXfrm>
        <a:off x="1665381" y="115794"/>
        <a:ext cx="7216639" cy="2004978"/>
      </dsp:txXfrm>
    </dsp:sp>
    <dsp:sp modelId="{129F9AD4-9ECA-43E4-8D90-355135CF8CDD}">
      <dsp:nvSpPr>
        <dsp:cNvPr id="0" name=""/>
        <dsp:cNvSpPr/>
      </dsp:nvSpPr>
      <dsp:spPr>
        <a:xfrm>
          <a:off x="1139713" y="39132"/>
          <a:ext cx="1738272" cy="210522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E70F9-D74E-41EE-B658-206AA046F5F4}">
      <dsp:nvSpPr>
        <dsp:cNvPr id="0" name=""/>
        <dsp:cNvSpPr/>
      </dsp:nvSpPr>
      <dsp:spPr>
        <a:xfrm>
          <a:off x="61614" y="2014"/>
          <a:ext cx="2009179" cy="1205507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Ángela Villada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(Analista de nómina)</a:t>
          </a:r>
          <a:endParaRPr lang="es-CO" sz="17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1614" y="2014"/>
        <a:ext cx="2009179" cy="1205507"/>
      </dsp:txXfrm>
    </dsp:sp>
    <dsp:sp modelId="{0F70DEDA-9E4B-41B3-A4B9-F80F0DF9A52B}">
      <dsp:nvSpPr>
        <dsp:cNvPr id="0" name=""/>
        <dsp:cNvSpPr/>
      </dsp:nvSpPr>
      <dsp:spPr>
        <a:xfrm>
          <a:off x="2271712" y="2014"/>
          <a:ext cx="2009179" cy="1205507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Natalia Márquez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(Coordinadora parque automotor)</a:t>
          </a:r>
          <a:endParaRPr lang="es-CO" sz="17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2271712" y="2014"/>
        <a:ext cx="2009179" cy="1205507"/>
      </dsp:txXfrm>
    </dsp:sp>
    <dsp:sp modelId="{0E13A489-2B5B-4310-B557-B166FBAAE323}">
      <dsp:nvSpPr>
        <dsp:cNvPr id="0" name=""/>
        <dsp:cNvSpPr/>
      </dsp:nvSpPr>
      <dsp:spPr>
        <a:xfrm>
          <a:off x="4481810" y="2014"/>
          <a:ext cx="2009179" cy="1205507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Paulina Piedrahita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(Coordinadora SST)</a:t>
          </a:r>
          <a:endParaRPr lang="es-CO" sz="17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4481810" y="2014"/>
        <a:ext cx="2009179" cy="1205507"/>
      </dsp:txXfrm>
    </dsp:sp>
    <dsp:sp modelId="{09AD30E5-85DC-4601-AC3F-4FF8D8AAD8F2}">
      <dsp:nvSpPr>
        <dsp:cNvPr id="0" name=""/>
        <dsp:cNvSpPr/>
      </dsp:nvSpPr>
      <dsp:spPr>
        <a:xfrm>
          <a:off x="6691907" y="2014"/>
          <a:ext cx="2009179" cy="1205507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Paula Hincapié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(Coordinadora de carga y encomiendas)</a:t>
          </a:r>
          <a:endParaRPr lang="es-CO" sz="17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691907" y="2014"/>
        <a:ext cx="2009179" cy="1205507"/>
      </dsp:txXfrm>
    </dsp:sp>
    <dsp:sp modelId="{8A61A82C-4F6E-4FB2-855A-D8B781C6B870}">
      <dsp:nvSpPr>
        <dsp:cNvPr id="0" name=""/>
        <dsp:cNvSpPr/>
      </dsp:nvSpPr>
      <dsp:spPr>
        <a:xfrm>
          <a:off x="8902005" y="2014"/>
          <a:ext cx="2009179" cy="1205507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/>
            <a:t>Elizabeth Monsalve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/>
            <a:t>(Auxiliar gestión </a:t>
          </a: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documental</a:t>
          </a:r>
          <a:r>
            <a:rPr lang="es-ES" sz="1700" kern="1200" dirty="0"/>
            <a:t>)</a:t>
          </a:r>
          <a:endParaRPr lang="es-CO" sz="1700" kern="1200" dirty="0"/>
        </a:p>
      </dsp:txBody>
      <dsp:txXfrm>
        <a:off x="8902005" y="2014"/>
        <a:ext cx="2009179" cy="1205507"/>
      </dsp:txXfrm>
    </dsp:sp>
    <dsp:sp modelId="{A80D142F-90EB-49A2-BBB5-4B828A93BA00}">
      <dsp:nvSpPr>
        <dsp:cNvPr id="0" name=""/>
        <dsp:cNvSpPr/>
      </dsp:nvSpPr>
      <dsp:spPr>
        <a:xfrm>
          <a:off x="61614" y="1408440"/>
          <a:ext cx="2009179" cy="1205507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Kevin Velásquez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(Auxiliar de </a:t>
          </a:r>
          <a:r>
            <a:rPr lang="es-ES" sz="1700" kern="120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call</a:t>
          </a: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center)</a:t>
          </a:r>
          <a:endParaRPr lang="es-CO" sz="17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1614" y="1408440"/>
        <a:ext cx="2009179" cy="1205507"/>
      </dsp:txXfrm>
    </dsp:sp>
    <dsp:sp modelId="{D671D593-E649-4EDA-BA1F-CC4258463E6E}">
      <dsp:nvSpPr>
        <dsp:cNvPr id="0" name=""/>
        <dsp:cNvSpPr/>
      </dsp:nvSpPr>
      <dsp:spPr>
        <a:xfrm>
          <a:off x="2271712" y="1408440"/>
          <a:ext cx="2009179" cy="1205507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María Isabel Betancur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(Tesorera)</a:t>
          </a:r>
          <a:endParaRPr lang="es-CO" sz="17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2271712" y="1408440"/>
        <a:ext cx="2009179" cy="1205507"/>
      </dsp:txXfrm>
    </dsp:sp>
    <dsp:sp modelId="{54F904E7-7464-40DD-99EC-07F5488F112B}">
      <dsp:nvSpPr>
        <dsp:cNvPr id="0" name=""/>
        <dsp:cNvSpPr/>
      </dsp:nvSpPr>
      <dsp:spPr>
        <a:xfrm>
          <a:off x="4481810" y="1408440"/>
          <a:ext cx="2009179" cy="1205507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Valentina Martínez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(Asistente de mercadeo)</a:t>
          </a:r>
          <a:endParaRPr lang="es-CO" sz="17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4481810" y="1408440"/>
        <a:ext cx="2009179" cy="1205507"/>
      </dsp:txXfrm>
    </dsp:sp>
    <dsp:sp modelId="{F7BF26C5-8E93-4A7D-A55E-290C89FF0103}">
      <dsp:nvSpPr>
        <dsp:cNvPr id="0" name=""/>
        <dsp:cNvSpPr/>
      </dsp:nvSpPr>
      <dsp:spPr>
        <a:xfrm>
          <a:off x="6691907" y="1408440"/>
          <a:ext cx="2009179" cy="1205507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Alejandro Ramírez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(Asistente administrativo y financiero)</a:t>
          </a:r>
          <a:endParaRPr lang="es-CO" sz="17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691907" y="1408440"/>
        <a:ext cx="2009179" cy="1205507"/>
      </dsp:txXfrm>
    </dsp:sp>
    <dsp:sp modelId="{8C607C6D-6012-4AA8-BD0D-23A3992AB56B}">
      <dsp:nvSpPr>
        <dsp:cNvPr id="0" name=""/>
        <dsp:cNvSpPr/>
      </dsp:nvSpPr>
      <dsp:spPr>
        <a:xfrm>
          <a:off x="8902005" y="1408440"/>
          <a:ext cx="2009179" cy="1205507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Ciro Daniel Gutiérrez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(Analista operativo)</a:t>
          </a:r>
        </a:p>
      </dsp:txBody>
      <dsp:txXfrm>
        <a:off x="8902005" y="1408440"/>
        <a:ext cx="2009179" cy="1205507"/>
      </dsp:txXfrm>
    </dsp:sp>
    <dsp:sp modelId="{D7C4A496-3CCE-40DF-BEE3-D0786CEB234D}">
      <dsp:nvSpPr>
        <dsp:cNvPr id="0" name=""/>
        <dsp:cNvSpPr/>
      </dsp:nvSpPr>
      <dsp:spPr>
        <a:xfrm>
          <a:off x="4481810" y="2814865"/>
          <a:ext cx="2009179" cy="1205507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Santiago Jiménez (Director Financiero)</a:t>
          </a:r>
        </a:p>
      </dsp:txBody>
      <dsp:txXfrm>
        <a:off x="4481810" y="2814865"/>
        <a:ext cx="2009179" cy="120550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BF310-A248-4698-BE9B-838CFE5B470B}">
      <dsp:nvSpPr>
        <dsp:cNvPr id="0" name=""/>
        <dsp:cNvSpPr/>
      </dsp:nvSpPr>
      <dsp:spPr>
        <a:xfrm rot="5400000">
          <a:off x="3512614" y="273630"/>
          <a:ext cx="2122070" cy="21630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/>
            <a:t>Limpiar y desinfectar el vehículo antes y después de cada viaje.</a:t>
          </a:r>
          <a:endParaRPr lang="es-CO" sz="1800" kern="1200"/>
        </a:p>
      </dsp:txBody>
      <dsp:txXfrm rot="-5400000">
        <a:off x="3852628" y="647805"/>
        <a:ext cx="1442042" cy="1414714"/>
      </dsp:txXfrm>
    </dsp:sp>
    <dsp:sp modelId="{8EB75D8C-955E-4CE9-BBF8-2FE537A07DC6}">
      <dsp:nvSpPr>
        <dsp:cNvPr id="0" name=""/>
        <dsp:cNvSpPr/>
      </dsp:nvSpPr>
      <dsp:spPr>
        <a:xfrm>
          <a:off x="5274955" y="718541"/>
          <a:ext cx="2368230" cy="1273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4DB742-16CD-4DA0-8DE6-A51515C5F779}">
      <dsp:nvSpPr>
        <dsp:cNvPr id="0" name=""/>
        <dsp:cNvSpPr/>
      </dsp:nvSpPr>
      <dsp:spPr>
        <a:xfrm rot="5400000">
          <a:off x="1167791" y="273630"/>
          <a:ext cx="2122070" cy="21630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Utilizar el tapabocas durante todo el recorrido. </a:t>
          </a:r>
          <a:endParaRPr lang="es-CO" sz="2100" kern="1200" dirty="0"/>
        </a:p>
      </dsp:txBody>
      <dsp:txXfrm rot="-5400000">
        <a:off x="1507805" y="647805"/>
        <a:ext cx="1442042" cy="1414714"/>
      </dsp:txXfrm>
    </dsp:sp>
    <dsp:sp modelId="{D574AF39-4248-400E-A704-6508D29A58E2}">
      <dsp:nvSpPr>
        <dsp:cNvPr id="0" name=""/>
        <dsp:cNvSpPr/>
      </dsp:nvSpPr>
      <dsp:spPr>
        <a:xfrm rot="5400000">
          <a:off x="2336382" y="2074843"/>
          <a:ext cx="2122070" cy="21630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/>
            <a:t>Adecuada ventilación del vehículo.</a:t>
          </a:r>
          <a:endParaRPr lang="es-CO" sz="1800" kern="1200"/>
        </a:p>
      </dsp:txBody>
      <dsp:txXfrm rot="-5400000">
        <a:off x="2676396" y="2449018"/>
        <a:ext cx="1442042" cy="1414714"/>
      </dsp:txXfrm>
    </dsp:sp>
    <dsp:sp modelId="{D4BA7124-ED5E-4D03-8150-478B605F03B5}">
      <dsp:nvSpPr>
        <dsp:cNvPr id="0" name=""/>
        <dsp:cNvSpPr/>
      </dsp:nvSpPr>
      <dsp:spPr>
        <a:xfrm>
          <a:off x="3733" y="2519755"/>
          <a:ext cx="2291835" cy="1273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9DF323-37D9-4880-A232-F1C2899D5E50}">
      <dsp:nvSpPr>
        <dsp:cNvPr id="0" name=""/>
        <dsp:cNvSpPr/>
      </dsp:nvSpPr>
      <dsp:spPr>
        <a:xfrm rot="5400000">
          <a:off x="4681205" y="2074843"/>
          <a:ext cx="2122070" cy="21630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/>
            <a:t>Retirar alfombras, tapetes, forros, toallas, entre otros.</a:t>
          </a:r>
        </a:p>
      </dsp:txBody>
      <dsp:txXfrm rot="-5400000">
        <a:off x="5021219" y="2449018"/>
        <a:ext cx="1442042" cy="14147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DF503-2A79-48F3-A13F-672FFB2EDF4B}">
      <dsp:nvSpPr>
        <dsp:cNvPr id="0" name=""/>
        <dsp:cNvSpPr/>
      </dsp:nvSpPr>
      <dsp:spPr>
        <a:xfrm>
          <a:off x="1765566" y="11403"/>
          <a:ext cx="9156166" cy="950903"/>
        </a:xfrm>
        <a:prstGeom prst="roundRect">
          <a:avLst>
            <a:gd name="adj" fmla="val 10000"/>
          </a:avLst>
        </a:prstGeom>
        <a:solidFill>
          <a:srgbClr val="FF3C2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rtlCol="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>
              <a:solidFill>
                <a:srgbClr val="FFCB62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  <a:ea typeface="+mn-ea"/>
              <a:cs typeface="+mn-cs"/>
            </a:rPr>
            <a:t>REPORTE DE ACCIDENTES DE TRABAJO Y ENFERMEDADES LABORALES</a:t>
          </a:r>
          <a:endParaRPr lang="es-CO" sz="2500" b="1" kern="1200" dirty="0">
            <a:solidFill>
              <a:srgbClr val="FFCB62"/>
            </a:solidFill>
            <a:effectLst>
              <a:outerShdw blurRad="95657" dist="50800" dir="5400000" algn="ctr" rotWithShape="0">
                <a:srgbClr val="000000">
                  <a:alpha val="74530"/>
                </a:srgbClr>
              </a:outerShdw>
            </a:effectLst>
            <a:latin typeface="Montserrat" pitchFamily="2" charset="77"/>
            <a:ea typeface="+mn-ea"/>
            <a:cs typeface="+mn-cs"/>
          </a:endParaRPr>
        </a:p>
      </dsp:txBody>
      <dsp:txXfrm>
        <a:off x="1793417" y="39254"/>
        <a:ext cx="9100464" cy="895201"/>
      </dsp:txXfrm>
    </dsp:sp>
    <dsp:sp modelId="{C37C9CAF-4E46-4CC7-BFE9-A02A79AEA1E8}">
      <dsp:nvSpPr>
        <dsp:cNvPr id="0" name=""/>
        <dsp:cNvSpPr/>
      </dsp:nvSpPr>
      <dsp:spPr>
        <a:xfrm>
          <a:off x="1765566" y="1123313"/>
          <a:ext cx="950903" cy="950903"/>
        </a:xfrm>
        <a:prstGeom prst="roundRect">
          <a:avLst>
            <a:gd name="adj" fmla="val 16670"/>
          </a:avLst>
        </a:prstGeom>
        <a:solidFill>
          <a:srgbClr val="FF3C2D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B34546-0D70-4C79-8C4B-DD058858FFF5}">
      <dsp:nvSpPr>
        <dsp:cNvPr id="0" name=""/>
        <dsp:cNvSpPr/>
      </dsp:nvSpPr>
      <dsp:spPr>
        <a:xfrm>
          <a:off x="2773524" y="1123313"/>
          <a:ext cx="8148209" cy="950903"/>
        </a:xfrm>
        <a:prstGeom prst="roundRect">
          <a:avLst>
            <a:gd name="adj" fmla="val 16670"/>
          </a:avLst>
        </a:prstGeom>
        <a:solidFill>
          <a:srgbClr val="FF3C2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/>
            <a:t>Todo incidente o accidente debe reportarse al área de Seguridad y Salud en el Trabajo y jefe inmediato.</a:t>
          </a:r>
          <a:endParaRPr lang="es-CO" sz="2000" kern="1200"/>
        </a:p>
      </dsp:txBody>
      <dsp:txXfrm>
        <a:off x="2819952" y="1169741"/>
        <a:ext cx="8055353" cy="858047"/>
      </dsp:txXfrm>
    </dsp:sp>
    <dsp:sp modelId="{61ED3780-67DD-4C34-B6F6-9A2714EFAD7B}">
      <dsp:nvSpPr>
        <dsp:cNvPr id="0" name=""/>
        <dsp:cNvSpPr/>
      </dsp:nvSpPr>
      <dsp:spPr>
        <a:xfrm>
          <a:off x="1765566" y="2188325"/>
          <a:ext cx="950903" cy="950903"/>
        </a:xfrm>
        <a:prstGeom prst="roundRect">
          <a:avLst>
            <a:gd name="adj" fmla="val 16670"/>
          </a:avLst>
        </a:prstGeom>
        <a:solidFill>
          <a:srgbClr val="FF3C2D">
            <a:alpha val="76667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C345F-3478-4D9D-8613-9C6764892552}">
      <dsp:nvSpPr>
        <dsp:cNvPr id="0" name=""/>
        <dsp:cNvSpPr/>
      </dsp:nvSpPr>
      <dsp:spPr>
        <a:xfrm>
          <a:off x="2773524" y="2188325"/>
          <a:ext cx="8148209" cy="950903"/>
        </a:xfrm>
        <a:prstGeom prst="roundRect">
          <a:avLst>
            <a:gd name="adj" fmla="val 16670"/>
          </a:avLst>
        </a:prstGeom>
        <a:solidFill>
          <a:srgbClr val="FF3C2D">
            <a:alpha val="83333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/>
            <a:t>Se debe reportar de manera inmediata.</a:t>
          </a:r>
          <a:endParaRPr lang="es-CO" sz="2000" kern="1200"/>
        </a:p>
      </dsp:txBody>
      <dsp:txXfrm>
        <a:off x="2819952" y="2234753"/>
        <a:ext cx="8055353" cy="858047"/>
      </dsp:txXfrm>
    </dsp:sp>
    <dsp:sp modelId="{84A2BC96-070D-4BF0-AD29-3E84A9951AAE}">
      <dsp:nvSpPr>
        <dsp:cNvPr id="0" name=""/>
        <dsp:cNvSpPr/>
      </dsp:nvSpPr>
      <dsp:spPr>
        <a:xfrm>
          <a:off x="1765566" y="3253337"/>
          <a:ext cx="950903" cy="950903"/>
        </a:xfrm>
        <a:prstGeom prst="roundRect">
          <a:avLst>
            <a:gd name="adj" fmla="val 16670"/>
          </a:avLst>
        </a:prstGeom>
        <a:solidFill>
          <a:srgbClr val="FF3C2D">
            <a:alpha val="63333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52E60-5771-4CB9-B3A7-4CA3CB8FBF4B}">
      <dsp:nvSpPr>
        <dsp:cNvPr id="0" name=""/>
        <dsp:cNvSpPr/>
      </dsp:nvSpPr>
      <dsp:spPr>
        <a:xfrm>
          <a:off x="2773524" y="3253337"/>
          <a:ext cx="8148209" cy="950903"/>
        </a:xfrm>
        <a:prstGeom prst="roundRect">
          <a:avLst>
            <a:gd name="adj" fmla="val 16670"/>
          </a:avLst>
        </a:prstGeom>
        <a:solidFill>
          <a:srgbClr val="FF3C2D">
            <a:alpha val="66667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/>
            <a:t>Registrar el formato del reporte del accidente o enfermedad no mayor a tres (3) días.</a:t>
          </a:r>
          <a:endParaRPr lang="es-CO" sz="2000" kern="1200"/>
        </a:p>
      </dsp:txBody>
      <dsp:txXfrm>
        <a:off x="2819952" y="3299765"/>
        <a:ext cx="8055353" cy="858047"/>
      </dsp:txXfrm>
    </dsp:sp>
    <dsp:sp modelId="{D1F462ED-D6BF-4566-A831-C31D3041E6F3}">
      <dsp:nvSpPr>
        <dsp:cNvPr id="0" name=""/>
        <dsp:cNvSpPr/>
      </dsp:nvSpPr>
      <dsp:spPr>
        <a:xfrm>
          <a:off x="1765566" y="4318348"/>
          <a:ext cx="950903" cy="950903"/>
        </a:xfrm>
        <a:prstGeom prst="roundRect">
          <a:avLst>
            <a:gd name="adj" fmla="val 16670"/>
          </a:avLst>
        </a:prstGeom>
        <a:solidFill>
          <a:srgbClr val="FF3C2D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E7DCE5-FE70-4D36-B0AE-1C8CD682C968}">
      <dsp:nvSpPr>
        <dsp:cNvPr id="0" name=""/>
        <dsp:cNvSpPr/>
      </dsp:nvSpPr>
      <dsp:spPr>
        <a:xfrm>
          <a:off x="2773524" y="4318348"/>
          <a:ext cx="8148209" cy="950903"/>
        </a:xfrm>
        <a:prstGeom prst="roundRect">
          <a:avLst>
            <a:gd name="adj" fmla="val 16670"/>
          </a:avLst>
        </a:prstGeom>
        <a:solidFill>
          <a:srgbClr val="FF3C2D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Entregar las incapacidades máximo tres (3) días con la historia clínica.</a:t>
          </a:r>
          <a:endParaRPr lang="es-CO" sz="2000" kern="1200" dirty="0"/>
        </a:p>
      </dsp:txBody>
      <dsp:txXfrm>
        <a:off x="2819952" y="4364776"/>
        <a:ext cx="8055353" cy="8580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1C5A6-1771-4636-AD4C-D32438A117DD}">
      <dsp:nvSpPr>
        <dsp:cNvPr id="0" name=""/>
        <dsp:cNvSpPr/>
      </dsp:nvSpPr>
      <dsp:spPr>
        <a:xfrm>
          <a:off x="6533" y="494375"/>
          <a:ext cx="2296037" cy="1071323"/>
        </a:xfrm>
        <a:prstGeom prst="roundRect">
          <a:avLst>
            <a:gd name="adj" fmla="val 10000"/>
          </a:avLst>
        </a:prstGeom>
        <a:solidFill>
          <a:srgbClr val="FFCB6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>
            <a:latin typeface="+mn-lt"/>
          </a:endParaRPr>
        </a:p>
        <a:p>
          <a:pPr lvl="0" algn="just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>
              <a:solidFill>
                <a:schemeClr val="tx1"/>
              </a:solidFill>
              <a:latin typeface="+mn-lt"/>
            </a:rPr>
            <a:t>Informar inmediatamente al Dr. Luis Hernando Barrera (Director Jurídico). </a:t>
          </a:r>
          <a:endParaRPr lang="es-CO" sz="1100" kern="1200" dirty="0">
            <a:solidFill>
              <a:schemeClr val="tx1"/>
            </a:solidFill>
            <a:latin typeface="+mn-lt"/>
          </a:endParaRPr>
        </a:p>
      </dsp:txBody>
      <dsp:txXfrm>
        <a:off x="37911" y="525753"/>
        <a:ext cx="2233281" cy="1008567"/>
      </dsp:txXfrm>
    </dsp:sp>
    <dsp:sp modelId="{F46C04BB-A4C0-420E-9122-91FEF4815D1E}">
      <dsp:nvSpPr>
        <dsp:cNvPr id="0" name=""/>
        <dsp:cNvSpPr/>
      </dsp:nvSpPr>
      <dsp:spPr>
        <a:xfrm>
          <a:off x="2481922" y="777316"/>
          <a:ext cx="432072" cy="505443"/>
        </a:xfrm>
        <a:prstGeom prst="rightArrow">
          <a:avLst>
            <a:gd name="adj1" fmla="val 60000"/>
            <a:gd name="adj2" fmla="val 50000"/>
          </a:avLst>
        </a:prstGeom>
        <a:solidFill>
          <a:srgbClr val="FFCB62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200" kern="1200">
            <a:latin typeface="+mn-lt"/>
          </a:endParaRPr>
        </a:p>
      </dsp:txBody>
      <dsp:txXfrm>
        <a:off x="2481922" y="878405"/>
        <a:ext cx="302450" cy="303265"/>
      </dsp:txXfrm>
    </dsp:sp>
    <dsp:sp modelId="{8A1B0958-C1E3-41AD-8B60-FBA4A0C430F6}">
      <dsp:nvSpPr>
        <dsp:cNvPr id="0" name=""/>
        <dsp:cNvSpPr/>
      </dsp:nvSpPr>
      <dsp:spPr>
        <a:xfrm>
          <a:off x="3117802" y="494375"/>
          <a:ext cx="2296037" cy="1071323"/>
        </a:xfrm>
        <a:prstGeom prst="roundRect">
          <a:avLst>
            <a:gd name="adj" fmla="val 10000"/>
          </a:avLst>
        </a:prstGeom>
        <a:solidFill>
          <a:srgbClr val="FFCB6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>
              <a:solidFill>
                <a:schemeClr val="tx1"/>
              </a:solidFill>
              <a:latin typeface="+mn-lt"/>
            </a:rPr>
            <a:t>No hacer conciliaciones.</a:t>
          </a:r>
          <a:endParaRPr lang="es-CO" sz="1100" kern="1200" dirty="0">
            <a:solidFill>
              <a:schemeClr val="tx1"/>
            </a:solidFill>
            <a:latin typeface="+mn-lt"/>
          </a:endParaRPr>
        </a:p>
      </dsp:txBody>
      <dsp:txXfrm>
        <a:off x="3149180" y="525753"/>
        <a:ext cx="2233281" cy="1008567"/>
      </dsp:txXfrm>
    </dsp:sp>
    <dsp:sp modelId="{FBDA909E-B2F9-4E59-9A14-E1867379D577}">
      <dsp:nvSpPr>
        <dsp:cNvPr id="0" name=""/>
        <dsp:cNvSpPr/>
      </dsp:nvSpPr>
      <dsp:spPr>
        <a:xfrm rot="21558633">
          <a:off x="5588095" y="758877"/>
          <a:ext cx="419864" cy="505443"/>
        </a:xfrm>
        <a:prstGeom prst="rightArrow">
          <a:avLst>
            <a:gd name="adj1" fmla="val 60000"/>
            <a:gd name="adj2" fmla="val 50000"/>
          </a:avLst>
        </a:prstGeom>
        <a:solidFill>
          <a:srgbClr val="FFCB62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200" kern="1200">
            <a:latin typeface="+mn-lt"/>
          </a:endParaRPr>
        </a:p>
      </dsp:txBody>
      <dsp:txXfrm>
        <a:off x="5588100" y="860724"/>
        <a:ext cx="293905" cy="303265"/>
      </dsp:txXfrm>
    </dsp:sp>
    <dsp:sp modelId="{CEBD669D-A77F-4C38-8108-818CFAE5D414}">
      <dsp:nvSpPr>
        <dsp:cNvPr id="0" name=""/>
        <dsp:cNvSpPr/>
      </dsp:nvSpPr>
      <dsp:spPr>
        <a:xfrm>
          <a:off x="6205980" y="457213"/>
          <a:ext cx="2296037" cy="1071323"/>
        </a:xfrm>
        <a:prstGeom prst="roundRect">
          <a:avLst>
            <a:gd name="adj" fmla="val 10000"/>
          </a:avLst>
        </a:prstGeom>
        <a:solidFill>
          <a:srgbClr val="FFCB6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>
              <a:solidFill>
                <a:schemeClr val="tx1"/>
              </a:solidFill>
              <a:latin typeface="+mn-lt"/>
            </a:rPr>
            <a:t>Tomar evidencias fotográficas.</a:t>
          </a:r>
          <a:endParaRPr lang="es-CO" sz="1100" kern="1200" dirty="0">
            <a:solidFill>
              <a:schemeClr val="tx1"/>
            </a:solidFill>
            <a:latin typeface="+mn-lt"/>
          </a:endParaRPr>
        </a:p>
      </dsp:txBody>
      <dsp:txXfrm>
        <a:off x="6237358" y="488591"/>
        <a:ext cx="2233281" cy="1008567"/>
      </dsp:txXfrm>
    </dsp:sp>
    <dsp:sp modelId="{B5F966C5-9E40-484B-A718-E85BD708950C}">
      <dsp:nvSpPr>
        <dsp:cNvPr id="0" name=""/>
        <dsp:cNvSpPr/>
      </dsp:nvSpPr>
      <dsp:spPr>
        <a:xfrm>
          <a:off x="8681368" y="740153"/>
          <a:ext cx="432072" cy="505443"/>
        </a:xfrm>
        <a:prstGeom prst="rightArrow">
          <a:avLst>
            <a:gd name="adj1" fmla="val 60000"/>
            <a:gd name="adj2" fmla="val 50000"/>
          </a:avLst>
        </a:prstGeom>
        <a:solidFill>
          <a:srgbClr val="FFCB62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200" kern="1200">
            <a:latin typeface="+mn-lt"/>
          </a:endParaRPr>
        </a:p>
      </dsp:txBody>
      <dsp:txXfrm>
        <a:off x="8681368" y="841242"/>
        <a:ext cx="302450" cy="303265"/>
      </dsp:txXfrm>
    </dsp:sp>
    <dsp:sp modelId="{49F2A44B-AA5A-47FF-93B2-1983E0F43CB1}">
      <dsp:nvSpPr>
        <dsp:cNvPr id="0" name=""/>
        <dsp:cNvSpPr/>
      </dsp:nvSpPr>
      <dsp:spPr>
        <a:xfrm>
          <a:off x="9317249" y="457213"/>
          <a:ext cx="2296037" cy="1071323"/>
        </a:xfrm>
        <a:prstGeom prst="roundRect">
          <a:avLst>
            <a:gd name="adj" fmla="val 10000"/>
          </a:avLst>
        </a:prstGeom>
        <a:solidFill>
          <a:srgbClr val="FFCB6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>
              <a:solidFill>
                <a:schemeClr val="tx1"/>
              </a:solidFill>
              <a:latin typeface="+mn-lt"/>
            </a:rPr>
            <a:t>Asegurar el área del accidente de tránsito.</a:t>
          </a:r>
          <a:endParaRPr lang="es-CO" sz="1100" kern="1200" dirty="0">
            <a:solidFill>
              <a:schemeClr val="tx1"/>
            </a:solidFill>
            <a:latin typeface="+mn-lt"/>
          </a:endParaRPr>
        </a:p>
      </dsp:txBody>
      <dsp:txXfrm>
        <a:off x="9348627" y="488591"/>
        <a:ext cx="2233281" cy="1008567"/>
      </dsp:txXfrm>
    </dsp:sp>
    <dsp:sp modelId="{71B00F02-0E13-41C4-ABAA-A6C4AFD0C5AA}">
      <dsp:nvSpPr>
        <dsp:cNvPr id="0" name=""/>
        <dsp:cNvSpPr/>
      </dsp:nvSpPr>
      <dsp:spPr>
        <a:xfrm rot="5400000">
          <a:off x="10285305" y="1605181"/>
          <a:ext cx="359925" cy="505443"/>
        </a:xfrm>
        <a:prstGeom prst="rightArrow">
          <a:avLst>
            <a:gd name="adj1" fmla="val 60000"/>
            <a:gd name="adj2" fmla="val 50000"/>
          </a:avLst>
        </a:prstGeom>
        <a:solidFill>
          <a:srgbClr val="FFCB62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200" kern="1200">
            <a:latin typeface="+mn-lt"/>
          </a:endParaRPr>
        </a:p>
      </dsp:txBody>
      <dsp:txXfrm rot="-5400000">
        <a:off x="10313636" y="1677940"/>
        <a:ext cx="303265" cy="251948"/>
      </dsp:txXfrm>
    </dsp:sp>
    <dsp:sp modelId="{5C65E175-A7C2-4D70-9DD5-E64E769C6E82}">
      <dsp:nvSpPr>
        <dsp:cNvPr id="0" name=""/>
        <dsp:cNvSpPr/>
      </dsp:nvSpPr>
      <dsp:spPr>
        <a:xfrm>
          <a:off x="9317249" y="2207641"/>
          <a:ext cx="2296037" cy="1071323"/>
        </a:xfrm>
        <a:prstGeom prst="roundRect">
          <a:avLst>
            <a:gd name="adj" fmla="val 10000"/>
          </a:avLst>
        </a:prstGeom>
        <a:solidFill>
          <a:srgbClr val="FFCB6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>
            <a:solidFill>
              <a:schemeClr val="tx1"/>
            </a:solidFill>
            <a:latin typeface="+mn-lt"/>
          </a:endParaRPr>
        </a:p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>
              <a:solidFill>
                <a:schemeClr val="tx1"/>
              </a:solidFill>
              <a:latin typeface="+mn-lt"/>
            </a:rPr>
            <a:t>Si el accidente produjo lesionados, llamar a la línea 123.</a:t>
          </a:r>
          <a:endParaRPr lang="es-CO" sz="1100" kern="1200" dirty="0">
            <a:solidFill>
              <a:schemeClr val="tx1"/>
            </a:solidFill>
            <a:latin typeface="+mn-lt"/>
          </a:endParaRPr>
        </a:p>
      </dsp:txBody>
      <dsp:txXfrm>
        <a:off x="9348627" y="2239019"/>
        <a:ext cx="2233281" cy="1008567"/>
      </dsp:txXfrm>
    </dsp:sp>
    <dsp:sp modelId="{4E67CAC1-BB6E-40BF-93F9-A4C24E2AB033}">
      <dsp:nvSpPr>
        <dsp:cNvPr id="0" name=""/>
        <dsp:cNvSpPr/>
      </dsp:nvSpPr>
      <dsp:spPr>
        <a:xfrm rot="10800000">
          <a:off x="8705825" y="2490581"/>
          <a:ext cx="432072" cy="505443"/>
        </a:xfrm>
        <a:prstGeom prst="rightArrow">
          <a:avLst>
            <a:gd name="adj1" fmla="val 60000"/>
            <a:gd name="adj2" fmla="val 50000"/>
          </a:avLst>
        </a:prstGeom>
        <a:solidFill>
          <a:srgbClr val="FFCB62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200" kern="1200">
            <a:latin typeface="+mn-lt"/>
          </a:endParaRPr>
        </a:p>
      </dsp:txBody>
      <dsp:txXfrm rot="10800000">
        <a:off x="8835447" y="2591670"/>
        <a:ext cx="302450" cy="303265"/>
      </dsp:txXfrm>
    </dsp:sp>
    <dsp:sp modelId="{F42E8BA8-1875-4E33-A887-B37F8630D3A8}">
      <dsp:nvSpPr>
        <dsp:cNvPr id="0" name=""/>
        <dsp:cNvSpPr/>
      </dsp:nvSpPr>
      <dsp:spPr>
        <a:xfrm>
          <a:off x="6205980" y="2207641"/>
          <a:ext cx="2296037" cy="1071323"/>
        </a:xfrm>
        <a:prstGeom prst="roundRect">
          <a:avLst>
            <a:gd name="adj" fmla="val 10000"/>
          </a:avLst>
        </a:prstGeom>
        <a:solidFill>
          <a:srgbClr val="FFCB6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>
            <a:solidFill>
              <a:schemeClr val="tx1"/>
            </a:solidFill>
            <a:latin typeface="+mn-lt"/>
          </a:endParaRPr>
        </a:p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>
              <a:solidFill>
                <a:schemeClr val="tx1"/>
              </a:solidFill>
              <a:latin typeface="+mn-lt"/>
            </a:rPr>
            <a:t>Si ha sido entrenado y conoce los primeros auxilios lo puede hacer, de lo contrario esperar a los socorristas.</a:t>
          </a:r>
          <a:endParaRPr lang="es-CO" sz="1100" kern="1200" dirty="0">
            <a:solidFill>
              <a:schemeClr val="tx1"/>
            </a:solidFill>
            <a:latin typeface="+mn-lt"/>
          </a:endParaRPr>
        </a:p>
      </dsp:txBody>
      <dsp:txXfrm>
        <a:off x="6237358" y="2239019"/>
        <a:ext cx="2233281" cy="1008567"/>
      </dsp:txXfrm>
    </dsp:sp>
    <dsp:sp modelId="{F6846C4D-22EA-40A2-8007-18F05F710417}">
      <dsp:nvSpPr>
        <dsp:cNvPr id="0" name=""/>
        <dsp:cNvSpPr/>
      </dsp:nvSpPr>
      <dsp:spPr>
        <a:xfrm rot="10800000">
          <a:off x="5594556" y="2490581"/>
          <a:ext cx="432072" cy="505443"/>
        </a:xfrm>
        <a:prstGeom prst="rightArrow">
          <a:avLst>
            <a:gd name="adj1" fmla="val 60000"/>
            <a:gd name="adj2" fmla="val 50000"/>
          </a:avLst>
        </a:prstGeom>
        <a:solidFill>
          <a:srgbClr val="FFCB62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200" kern="1200">
            <a:latin typeface="+mn-lt"/>
          </a:endParaRPr>
        </a:p>
      </dsp:txBody>
      <dsp:txXfrm rot="10800000">
        <a:off x="5724178" y="2591670"/>
        <a:ext cx="302450" cy="303265"/>
      </dsp:txXfrm>
    </dsp:sp>
    <dsp:sp modelId="{203E535C-8D0F-4241-B022-2F8B067FE5ED}">
      <dsp:nvSpPr>
        <dsp:cNvPr id="0" name=""/>
        <dsp:cNvSpPr/>
      </dsp:nvSpPr>
      <dsp:spPr>
        <a:xfrm>
          <a:off x="3094711" y="2207641"/>
          <a:ext cx="2296037" cy="1071323"/>
        </a:xfrm>
        <a:prstGeom prst="roundRect">
          <a:avLst>
            <a:gd name="adj" fmla="val 10000"/>
          </a:avLst>
        </a:prstGeom>
        <a:solidFill>
          <a:srgbClr val="FFCB6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>
            <a:solidFill>
              <a:schemeClr val="tx1"/>
            </a:solidFill>
            <a:latin typeface="+mn-lt"/>
          </a:endParaRPr>
        </a:p>
        <a:p>
          <a:pPr lvl="0" algn="just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>
              <a:solidFill>
                <a:schemeClr val="tx1"/>
              </a:solidFill>
              <a:latin typeface="+mn-lt"/>
            </a:rPr>
            <a:t>No mover el vehículo, seguir obedientemente las indicaciones de las autoridades de tránsito. </a:t>
          </a:r>
          <a:endParaRPr lang="es-CO" sz="1100" kern="1200" dirty="0">
            <a:solidFill>
              <a:schemeClr val="tx1"/>
            </a:solidFill>
            <a:latin typeface="+mn-lt"/>
          </a:endParaRPr>
        </a:p>
      </dsp:txBody>
      <dsp:txXfrm>
        <a:off x="3126089" y="2239019"/>
        <a:ext cx="2233281" cy="1008567"/>
      </dsp:txXfrm>
    </dsp:sp>
    <dsp:sp modelId="{0995F89E-DFC1-41C4-A82D-C399D8A61E55}">
      <dsp:nvSpPr>
        <dsp:cNvPr id="0" name=""/>
        <dsp:cNvSpPr/>
      </dsp:nvSpPr>
      <dsp:spPr>
        <a:xfrm rot="10800000">
          <a:off x="2495706" y="2490581"/>
          <a:ext cx="423297" cy="505443"/>
        </a:xfrm>
        <a:prstGeom prst="rightArrow">
          <a:avLst>
            <a:gd name="adj1" fmla="val 60000"/>
            <a:gd name="adj2" fmla="val 50000"/>
          </a:avLst>
        </a:prstGeom>
        <a:solidFill>
          <a:srgbClr val="FFCB62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200" kern="1200">
            <a:latin typeface="+mn-lt"/>
          </a:endParaRPr>
        </a:p>
      </dsp:txBody>
      <dsp:txXfrm rot="10800000">
        <a:off x="2622695" y="2591670"/>
        <a:ext cx="296308" cy="303265"/>
      </dsp:txXfrm>
    </dsp:sp>
    <dsp:sp modelId="{9BACF2E2-10E8-40F4-852E-350683A8C706}">
      <dsp:nvSpPr>
        <dsp:cNvPr id="0" name=""/>
        <dsp:cNvSpPr/>
      </dsp:nvSpPr>
      <dsp:spPr>
        <a:xfrm>
          <a:off x="0" y="2207641"/>
          <a:ext cx="2296037" cy="1071323"/>
        </a:xfrm>
        <a:prstGeom prst="roundRect">
          <a:avLst>
            <a:gd name="adj" fmla="val 10000"/>
          </a:avLst>
        </a:prstGeom>
        <a:solidFill>
          <a:srgbClr val="FFCB6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>
            <a:solidFill>
              <a:schemeClr val="tx1"/>
            </a:solidFill>
            <a:latin typeface="+mn-lt"/>
          </a:endParaRPr>
        </a:p>
        <a:p>
          <a:pPr lvl="0" algn="just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>
              <a:solidFill>
                <a:schemeClr val="tx1"/>
              </a:solidFill>
              <a:latin typeface="+mn-lt"/>
            </a:rPr>
            <a:t>Deben solicitar el croquis legible y al mismo instante pedir cita de la audiencia. </a:t>
          </a:r>
          <a:endParaRPr lang="es-CO" sz="1100" kern="1200">
            <a:solidFill>
              <a:schemeClr val="tx1"/>
            </a:solidFill>
            <a:latin typeface="+mn-lt"/>
          </a:endParaRPr>
        </a:p>
      </dsp:txBody>
      <dsp:txXfrm>
        <a:off x="31378" y="2239019"/>
        <a:ext cx="2233281" cy="1008567"/>
      </dsp:txXfrm>
    </dsp:sp>
    <dsp:sp modelId="{88A67905-7612-4083-BBDC-2489336F3612}">
      <dsp:nvSpPr>
        <dsp:cNvPr id="0" name=""/>
        <dsp:cNvSpPr/>
      </dsp:nvSpPr>
      <dsp:spPr>
        <a:xfrm rot="5400000">
          <a:off x="969187" y="3353539"/>
          <a:ext cx="357663" cy="505443"/>
        </a:xfrm>
        <a:prstGeom prst="rightArrow">
          <a:avLst>
            <a:gd name="adj1" fmla="val 60000"/>
            <a:gd name="adj2" fmla="val 50000"/>
          </a:avLst>
        </a:prstGeom>
        <a:solidFill>
          <a:srgbClr val="FFCB62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200" kern="1200">
            <a:latin typeface="+mn-lt"/>
          </a:endParaRPr>
        </a:p>
      </dsp:txBody>
      <dsp:txXfrm rot="-5400000">
        <a:off x="996387" y="3427429"/>
        <a:ext cx="303265" cy="250364"/>
      </dsp:txXfrm>
    </dsp:sp>
    <dsp:sp modelId="{0326872F-90AB-4796-8D3D-3A9A9CD599B2}">
      <dsp:nvSpPr>
        <dsp:cNvPr id="0" name=""/>
        <dsp:cNvSpPr/>
      </dsp:nvSpPr>
      <dsp:spPr>
        <a:xfrm>
          <a:off x="0" y="3953801"/>
          <a:ext cx="2296037" cy="1071323"/>
        </a:xfrm>
        <a:prstGeom prst="roundRect">
          <a:avLst>
            <a:gd name="adj" fmla="val 10000"/>
          </a:avLst>
        </a:prstGeom>
        <a:solidFill>
          <a:srgbClr val="FFCB6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>
            <a:solidFill>
              <a:schemeClr val="tx1"/>
            </a:solidFill>
            <a:latin typeface="+mn-lt"/>
          </a:endParaRPr>
        </a:p>
        <a:p>
          <a:pPr lvl="0" algn="just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>
              <a:solidFill>
                <a:schemeClr val="tx1"/>
              </a:solidFill>
              <a:latin typeface="+mn-lt"/>
            </a:rPr>
            <a:t>Si Usted resultó lesionado, Reporte como Accidente de Trabajo al área de SST. </a:t>
          </a:r>
          <a:endParaRPr lang="es-CO" sz="1100" kern="1200">
            <a:solidFill>
              <a:schemeClr val="tx1"/>
            </a:solidFill>
            <a:latin typeface="+mn-lt"/>
          </a:endParaRPr>
        </a:p>
      </dsp:txBody>
      <dsp:txXfrm>
        <a:off x="31378" y="3985179"/>
        <a:ext cx="2233281" cy="1008567"/>
      </dsp:txXfrm>
    </dsp:sp>
    <dsp:sp modelId="{2288F4B5-6D1C-46AD-82EF-F8A26DF1CB2C}">
      <dsp:nvSpPr>
        <dsp:cNvPr id="0" name=""/>
        <dsp:cNvSpPr/>
      </dsp:nvSpPr>
      <dsp:spPr>
        <a:xfrm>
          <a:off x="2471745" y="4236741"/>
          <a:ext cx="423297" cy="505443"/>
        </a:xfrm>
        <a:prstGeom prst="rightArrow">
          <a:avLst>
            <a:gd name="adj1" fmla="val 60000"/>
            <a:gd name="adj2" fmla="val 50000"/>
          </a:avLst>
        </a:prstGeom>
        <a:solidFill>
          <a:srgbClr val="FFCB62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200" kern="1200">
            <a:latin typeface="+mn-lt"/>
          </a:endParaRPr>
        </a:p>
      </dsp:txBody>
      <dsp:txXfrm>
        <a:off x="2471745" y="4337830"/>
        <a:ext cx="296308" cy="303265"/>
      </dsp:txXfrm>
    </dsp:sp>
    <dsp:sp modelId="{CCF0E9DC-6675-46D4-9A3C-F51195DDCB03}">
      <dsp:nvSpPr>
        <dsp:cNvPr id="0" name=""/>
        <dsp:cNvSpPr/>
      </dsp:nvSpPr>
      <dsp:spPr>
        <a:xfrm>
          <a:off x="3094711" y="3953801"/>
          <a:ext cx="2296037" cy="1071323"/>
        </a:xfrm>
        <a:prstGeom prst="roundRect">
          <a:avLst>
            <a:gd name="adj" fmla="val 10000"/>
          </a:avLst>
        </a:prstGeom>
        <a:solidFill>
          <a:srgbClr val="FFCB6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>
            <a:solidFill>
              <a:schemeClr val="tx1"/>
            </a:solidFill>
            <a:latin typeface="+mn-lt"/>
          </a:endParaRPr>
        </a:p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>
              <a:solidFill>
                <a:schemeClr val="tx1"/>
              </a:solidFill>
              <a:latin typeface="+mn-lt"/>
            </a:rPr>
            <a:t>Llenar el formato de notificación de siniestros con Natalia Márquez (Coordinadora parque automotor). Tiempo máximo de 3 días.</a:t>
          </a:r>
          <a:endParaRPr lang="es-CO" sz="1100" kern="1200" dirty="0">
            <a:solidFill>
              <a:schemeClr val="tx1"/>
            </a:solidFill>
            <a:latin typeface="+mn-lt"/>
          </a:endParaRPr>
        </a:p>
      </dsp:txBody>
      <dsp:txXfrm>
        <a:off x="3126089" y="3985179"/>
        <a:ext cx="2233281" cy="10085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411F4-3DDC-4E87-8CFE-5E54B01EDAB0}">
      <dsp:nvSpPr>
        <dsp:cNvPr id="0" name=""/>
        <dsp:cNvSpPr/>
      </dsp:nvSpPr>
      <dsp:spPr>
        <a:xfrm>
          <a:off x="3522" y="508544"/>
          <a:ext cx="3468067" cy="1210746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>
              <a:latin typeface="Montserrat" pitchFamily="2" charset="77"/>
            </a:rPr>
            <a:t>REPORTE DE ACCIDENTES DE TRÁNSITO</a:t>
          </a:r>
          <a:endParaRPr lang="es-CO" sz="1800" b="1" kern="1200" dirty="0">
            <a:latin typeface="Montserrat" pitchFamily="2" charset="77"/>
          </a:endParaRPr>
        </a:p>
      </dsp:txBody>
      <dsp:txXfrm>
        <a:off x="3522" y="508544"/>
        <a:ext cx="3468067" cy="1210746"/>
      </dsp:txXfrm>
    </dsp:sp>
    <dsp:sp modelId="{1889ACEA-063A-4D8B-B5FB-2C19E98AA670}">
      <dsp:nvSpPr>
        <dsp:cNvPr id="0" name=""/>
        <dsp:cNvSpPr/>
      </dsp:nvSpPr>
      <dsp:spPr>
        <a:xfrm>
          <a:off x="3556" y="1702643"/>
          <a:ext cx="3468067" cy="1037610"/>
        </a:xfrm>
        <a:prstGeom prst="rect">
          <a:avLst/>
        </a:prstGeom>
        <a:solidFill>
          <a:schemeClr val="accent2">
            <a:lumMod val="20000"/>
            <a:lumOff val="80000"/>
            <a:alpha val="89804"/>
          </a:schemeClr>
        </a:solidFill>
        <a:ln w="12700" cap="flat" cmpd="sng" algn="ctr">
          <a:solidFill>
            <a:srgbClr val="F8731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>
              <a:latin typeface="+mn-lt"/>
            </a:rPr>
            <a:t>Doctor Luis Hernando Barrera - Director Jurídico</a:t>
          </a:r>
          <a:endParaRPr lang="es-CO" sz="1800" kern="1200" dirty="0">
            <a:latin typeface="+mn-lt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>
              <a:latin typeface="+mn-lt"/>
            </a:rPr>
            <a:t>Teléfono: 313 613 0979</a:t>
          </a:r>
          <a:endParaRPr lang="es-CO" sz="1800" kern="1200">
            <a:latin typeface="+mn-lt"/>
          </a:endParaRPr>
        </a:p>
      </dsp:txBody>
      <dsp:txXfrm>
        <a:off x="3556" y="1702643"/>
        <a:ext cx="3468067" cy="1037610"/>
      </dsp:txXfrm>
    </dsp:sp>
    <dsp:sp modelId="{5E5BC84C-BBA3-49A1-8D95-E63CFD6D0F25}">
      <dsp:nvSpPr>
        <dsp:cNvPr id="0" name=""/>
        <dsp:cNvSpPr/>
      </dsp:nvSpPr>
      <dsp:spPr>
        <a:xfrm>
          <a:off x="3957153" y="491896"/>
          <a:ext cx="3468067" cy="1210746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>
              <a:latin typeface="Montserrat" pitchFamily="2" charset="77"/>
            </a:rPr>
            <a:t>REPORTE DE INCIDENTES, ACCIDENTES DE TRABAJO Y ENFERMEDADES LABORALES SEDE MEDELLÍN</a:t>
          </a:r>
          <a:endParaRPr lang="es-CO" sz="1800" b="1" kern="1200" dirty="0">
            <a:latin typeface="Montserrat" pitchFamily="2" charset="77"/>
          </a:endParaRPr>
        </a:p>
      </dsp:txBody>
      <dsp:txXfrm>
        <a:off x="3957153" y="491896"/>
        <a:ext cx="3468067" cy="1210746"/>
      </dsp:txXfrm>
    </dsp:sp>
    <dsp:sp modelId="{9656223E-6052-4E8F-802A-5F4120C72B12}">
      <dsp:nvSpPr>
        <dsp:cNvPr id="0" name=""/>
        <dsp:cNvSpPr/>
      </dsp:nvSpPr>
      <dsp:spPr>
        <a:xfrm>
          <a:off x="3957153" y="1702643"/>
          <a:ext cx="3468067" cy="1037610"/>
        </a:xfrm>
        <a:prstGeom prst="rect">
          <a:avLst/>
        </a:prstGeom>
        <a:solidFill>
          <a:schemeClr val="accent2">
            <a:lumMod val="20000"/>
            <a:lumOff val="80000"/>
            <a:alpha val="89804"/>
          </a:schemeClr>
        </a:solidFill>
        <a:ln w="12700" cap="flat" cmpd="sng" algn="ctr">
          <a:solidFill>
            <a:srgbClr val="F8731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>
              <a:latin typeface="+mn-lt"/>
            </a:rPr>
            <a:t>Paulina Piedrahita Coordinadora SST</a:t>
          </a:r>
          <a:endParaRPr lang="es-CO" sz="1800" kern="1200" dirty="0">
            <a:latin typeface="+mn-lt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>
              <a:latin typeface="+mn-lt"/>
            </a:rPr>
            <a:t>Teléfono: 310 863 3121</a:t>
          </a:r>
          <a:endParaRPr lang="es-CO" sz="1800" kern="1200">
            <a:latin typeface="+mn-lt"/>
          </a:endParaRPr>
        </a:p>
      </dsp:txBody>
      <dsp:txXfrm>
        <a:off x="3957153" y="1702643"/>
        <a:ext cx="3468067" cy="1037610"/>
      </dsp:txXfrm>
    </dsp:sp>
    <dsp:sp modelId="{4FD496EB-B07B-4882-AA3F-DC77FA070754}">
      <dsp:nvSpPr>
        <dsp:cNvPr id="0" name=""/>
        <dsp:cNvSpPr/>
      </dsp:nvSpPr>
      <dsp:spPr>
        <a:xfrm>
          <a:off x="7910750" y="491896"/>
          <a:ext cx="3468067" cy="1210746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>
              <a:solidFill>
                <a:schemeClr val="bg1"/>
              </a:solidFill>
              <a:latin typeface="Montserrat" pitchFamily="2" charset="77"/>
            </a:rPr>
            <a:t>REPORTE DE INCIDENTES, ACCIDENTES DE TRABAJO Y ENFERMEDADES LABORALES SEDE APARTADÓ</a:t>
          </a:r>
          <a:endParaRPr lang="es-CO" sz="1800" b="1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7910750" y="491896"/>
        <a:ext cx="3468067" cy="1210746"/>
      </dsp:txXfrm>
    </dsp:sp>
    <dsp:sp modelId="{F43294A5-E42C-4B0D-8336-15CF64108F44}">
      <dsp:nvSpPr>
        <dsp:cNvPr id="0" name=""/>
        <dsp:cNvSpPr/>
      </dsp:nvSpPr>
      <dsp:spPr>
        <a:xfrm>
          <a:off x="7910750" y="1702643"/>
          <a:ext cx="3468067" cy="1037610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rgbClr val="F8731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>
              <a:latin typeface="+mn-lt"/>
            </a:rPr>
            <a:t>Yeinis Díaz - Analista SST</a:t>
          </a:r>
          <a:endParaRPr lang="es-CO" sz="1800" kern="120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>
              <a:latin typeface="+mn-lt"/>
            </a:rPr>
            <a:t>Teléfono: 314 631 2288</a:t>
          </a:r>
          <a:endParaRPr lang="es-CO" sz="1800" kern="1200">
            <a:latin typeface="+mn-lt"/>
          </a:endParaRPr>
        </a:p>
      </dsp:txBody>
      <dsp:txXfrm>
        <a:off x="7910750" y="1702643"/>
        <a:ext cx="3468067" cy="10376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D68BC-6CB8-4F54-81FC-BCED8FA57F2B}">
      <dsp:nvSpPr>
        <dsp:cNvPr id="0" name=""/>
        <dsp:cNvSpPr/>
      </dsp:nvSpPr>
      <dsp:spPr>
        <a:xfrm rot="16200000">
          <a:off x="-1553551" y="2398887"/>
          <a:ext cx="3642329" cy="400383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8000">
              <a:srgbClr val="E4352E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3116" bIns="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solidFill>
                <a:srgbClr val="FFCB62"/>
              </a:solidFill>
              <a:latin typeface="Montserrat" pitchFamily="2" charset="77"/>
            </a:rPr>
            <a:t>ACTOS INSEGUROS</a:t>
          </a:r>
          <a:endParaRPr lang="es-CO" sz="2000" b="1" kern="1200" dirty="0">
            <a:solidFill>
              <a:srgbClr val="FFCB62"/>
            </a:solidFill>
            <a:latin typeface="Montserrat" pitchFamily="2" charset="77"/>
          </a:endParaRPr>
        </a:p>
      </dsp:txBody>
      <dsp:txXfrm>
        <a:off x="-1553551" y="2398887"/>
        <a:ext cx="3642329" cy="400383"/>
      </dsp:txXfrm>
    </dsp:sp>
    <dsp:sp modelId="{ABC8AA2D-2B45-4432-A8B1-EB33950D6931}">
      <dsp:nvSpPr>
        <dsp:cNvPr id="0" name=""/>
        <dsp:cNvSpPr/>
      </dsp:nvSpPr>
      <dsp:spPr>
        <a:xfrm>
          <a:off x="467804" y="777914"/>
          <a:ext cx="1994333" cy="3642329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353116" rIns="135128" bIns="135128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>
              <a:latin typeface="+mn-lt"/>
            </a:rPr>
            <a:t>Son omisiones o acciones (comportamientos) que cometen los colaboradores al realizar una tarea o actividad.</a:t>
          </a:r>
          <a:endParaRPr lang="es-CO" sz="1500" kern="1200" dirty="0">
            <a:latin typeface="+mn-lt"/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>
              <a:latin typeface="+mn-lt"/>
            </a:rPr>
            <a:t>Los actos inseguros ocasionan el 96% de los accidentes.</a:t>
          </a:r>
          <a:endParaRPr lang="es-CO" sz="1500" kern="1200">
            <a:latin typeface="+mn-lt"/>
          </a:endParaRPr>
        </a:p>
      </dsp:txBody>
      <dsp:txXfrm>
        <a:off x="467804" y="777914"/>
        <a:ext cx="1994333" cy="3642329"/>
      </dsp:txXfrm>
    </dsp:sp>
    <dsp:sp modelId="{F86E5BC5-6D3B-4BA5-829A-837E34843D28}">
      <dsp:nvSpPr>
        <dsp:cNvPr id="0" name=""/>
        <dsp:cNvSpPr/>
      </dsp:nvSpPr>
      <dsp:spPr>
        <a:xfrm>
          <a:off x="67421" y="249408"/>
          <a:ext cx="800766" cy="80076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95A834-54A4-4293-84FD-F867EED70541}">
      <dsp:nvSpPr>
        <dsp:cNvPr id="0" name=""/>
        <dsp:cNvSpPr/>
      </dsp:nvSpPr>
      <dsp:spPr>
        <a:xfrm rot="16200000">
          <a:off x="1369719" y="2398887"/>
          <a:ext cx="3642329" cy="400383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3116" bIns="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solidFill>
                <a:srgbClr val="FFCB62"/>
              </a:solidFill>
              <a:latin typeface="Montserrat" pitchFamily="2" charset="77"/>
            </a:rPr>
            <a:t>CONDICIONES INSEGURAS</a:t>
          </a:r>
          <a:endParaRPr lang="es-CO" sz="2000" b="1" kern="1200" dirty="0">
            <a:solidFill>
              <a:srgbClr val="FFCB62"/>
            </a:solidFill>
            <a:latin typeface="Montserrat" pitchFamily="2" charset="77"/>
          </a:endParaRPr>
        </a:p>
      </dsp:txBody>
      <dsp:txXfrm>
        <a:off x="1369719" y="2398887"/>
        <a:ext cx="3642329" cy="400383"/>
      </dsp:txXfrm>
    </dsp:sp>
    <dsp:sp modelId="{50D6F729-5125-4605-B77F-7E6281B4E126}">
      <dsp:nvSpPr>
        <dsp:cNvPr id="0" name=""/>
        <dsp:cNvSpPr/>
      </dsp:nvSpPr>
      <dsp:spPr>
        <a:xfrm>
          <a:off x="3391075" y="777914"/>
          <a:ext cx="1994333" cy="3642329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353116" rIns="135128" bIns="135128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>
              <a:latin typeface="+mn-lt"/>
            </a:rPr>
            <a:t>Son las instalaciones, equipos de trabajo, maquinaria y herramientas que no están en las mejores condiciones de ser utilizadas.</a:t>
          </a:r>
          <a:endParaRPr lang="es-CO" sz="1500" kern="1200" dirty="0">
            <a:latin typeface="+mn-lt"/>
          </a:endParaRPr>
        </a:p>
      </dsp:txBody>
      <dsp:txXfrm>
        <a:off x="3391075" y="777914"/>
        <a:ext cx="1994333" cy="3642329"/>
      </dsp:txXfrm>
    </dsp:sp>
    <dsp:sp modelId="{74B3193D-975E-4B4D-8327-BD895DE059FF}">
      <dsp:nvSpPr>
        <dsp:cNvPr id="0" name=""/>
        <dsp:cNvSpPr/>
      </dsp:nvSpPr>
      <dsp:spPr>
        <a:xfrm>
          <a:off x="2990692" y="249408"/>
          <a:ext cx="800766" cy="800766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61AFB-2AAD-499B-93A3-7AEE846AAEFA}">
      <dsp:nvSpPr>
        <dsp:cNvPr id="0" name=""/>
        <dsp:cNvSpPr/>
      </dsp:nvSpPr>
      <dsp:spPr>
        <a:xfrm rot="16200000">
          <a:off x="4292990" y="2398887"/>
          <a:ext cx="3642329" cy="400383"/>
        </a:xfrm>
        <a:prstGeom prst="rect">
          <a:avLst/>
        </a:prstGeom>
        <a:gradFill rotWithShape="0">
          <a:gsLst>
            <a:gs pos="0">
              <a:srgbClr val="E4352E"/>
            </a:gs>
            <a:gs pos="49000">
              <a:srgbClr val="E85B30"/>
            </a:gs>
            <a:gs pos="99000">
              <a:srgbClr val="E4352E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3116" bIns="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solidFill>
                <a:srgbClr val="FFCB62"/>
              </a:solidFill>
              <a:latin typeface="Montserrat" pitchFamily="2" charset="77"/>
            </a:rPr>
            <a:t>PELIGRO</a:t>
          </a:r>
          <a:endParaRPr lang="es-CO" sz="2000" b="1" kern="1200" dirty="0">
            <a:solidFill>
              <a:srgbClr val="FFCB62"/>
            </a:solidFill>
            <a:latin typeface="Montserrat" pitchFamily="2" charset="77"/>
          </a:endParaRPr>
        </a:p>
      </dsp:txBody>
      <dsp:txXfrm>
        <a:off x="4292990" y="2398887"/>
        <a:ext cx="3642329" cy="400383"/>
      </dsp:txXfrm>
    </dsp:sp>
    <dsp:sp modelId="{E7ED1148-5BC1-41DC-960A-F88F2A02B932}">
      <dsp:nvSpPr>
        <dsp:cNvPr id="0" name=""/>
        <dsp:cNvSpPr/>
      </dsp:nvSpPr>
      <dsp:spPr>
        <a:xfrm>
          <a:off x="6314347" y="777914"/>
          <a:ext cx="1994333" cy="3642329"/>
        </a:xfrm>
        <a:prstGeom prst="rect">
          <a:avLst/>
        </a:prstGeom>
        <a:gradFill rotWithShape="0">
          <a:gsLst>
            <a:gs pos="0">
              <a:srgbClr val="E4352E"/>
            </a:gs>
            <a:gs pos="49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353116" rIns="135128" bIns="135128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>
              <a:latin typeface="+mn-lt"/>
            </a:rPr>
            <a:t>Es cualquier situación (acto o condición) o fuente que tiene un potencial de producir un daño.</a:t>
          </a:r>
          <a:endParaRPr lang="es-CO" sz="1500" kern="1200" dirty="0">
            <a:latin typeface="+mn-lt"/>
          </a:endParaRPr>
        </a:p>
      </dsp:txBody>
      <dsp:txXfrm>
        <a:off x="6314347" y="777914"/>
        <a:ext cx="1994333" cy="3642329"/>
      </dsp:txXfrm>
    </dsp:sp>
    <dsp:sp modelId="{937203F7-ACEF-480E-96C9-1711EEF4811E}">
      <dsp:nvSpPr>
        <dsp:cNvPr id="0" name=""/>
        <dsp:cNvSpPr/>
      </dsp:nvSpPr>
      <dsp:spPr>
        <a:xfrm>
          <a:off x="5913963" y="249408"/>
          <a:ext cx="800766" cy="80076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7A5350-24A2-4E55-971F-CAD61B3884D5}">
      <dsp:nvSpPr>
        <dsp:cNvPr id="0" name=""/>
        <dsp:cNvSpPr/>
      </dsp:nvSpPr>
      <dsp:spPr>
        <a:xfrm rot="16200000">
          <a:off x="7216262" y="2398887"/>
          <a:ext cx="3642329" cy="400383"/>
        </a:xfrm>
        <a:prstGeom prst="rect">
          <a:avLst/>
        </a:prstGeom>
        <a:gradFill rotWithShape="0">
          <a:gsLst>
            <a:gs pos="0">
              <a:srgbClr val="E4352E"/>
            </a:gs>
            <a:gs pos="49000">
              <a:srgbClr val="E85B30"/>
            </a:gs>
            <a:gs pos="98000">
              <a:srgbClr val="E4352E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3116" bIns="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solidFill>
                <a:srgbClr val="FFCB62"/>
              </a:solidFill>
              <a:latin typeface="Montserrat" pitchFamily="2" charset="77"/>
            </a:rPr>
            <a:t>RIESGO</a:t>
          </a:r>
          <a:endParaRPr lang="es-CO" sz="2000" b="1" kern="1200" dirty="0">
            <a:solidFill>
              <a:srgbClr val="FFCB62"/>
            </a:solidFill>
            <a:latin typeface="Montserrat" pitchFamily="2" charset="77"/>
          </a:endParaRPr>
        </a:p>
      </dsp:txBody>
      <dsp:txXfrm>
        <a:off x="7216262" y="2398887"/>
        <a:ext cx="3642329" cy="400383"/>
      </dsp:txXfrm>
    </dsp:sp>
    <dsp:sp modelId="{B40A16E4-AD25-4406-AC91-06F191E9192A}">
      <dsp:nvSpPr>
        <dsp:cNvPr id="0" name=""/>
        <dsp:cNvSpPr/>
      </dsp:nvSpPr>
      <dsp:spPr>
        <a:xfrm>
          <a:off x="9237618" y="777914"/>
          <a:ext cx="1994333" cy="3642329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8000">
              <a:srgbClr val="E4352E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353116" rIns="135128" bIns="135128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>
              <a:latin typeface="+mn-lt"/>
            </a:rPr>
            <a:t>Es la probabilidad de que suceda un evento, impacto o consecuencia adversos.</a:t>
          </a:r>
          <a:endParaRPr lang="es-CO" sz="1500" kern="1200">
            <a:latin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500" kern="1200">
            <a:latin typeface="+mn-lt"/>
          </a:endParaRPr>
        </a:p>
      </dsp:txBody>
      <dsp:txXfrm>
        <a:off x="9237618" y="777914"/>
        <a:ext cx="1994333" cy="3642329"/>
      </dsp:txXfrm>
    </dsp:sp>
    <dsp:sp modelId="{22352AA2-E66F-41C4-AEAE-6E87E4B58B71}">
      <dsp:nvSpPr>
        <dsp:cNvPr id="0" name=""/>
        <dsp:cNvSpPr/>
      </dsp:nvSpPr>
      <dsp:spPr>
        <a:xfrm>
          <a:off x="8837235" y="249408"/>
          <a:ext cx="800766" cy="800766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FF944-C9EA-2946-A2FA-FA7DFAFD90C4}">
      <dsp:nvSpPr>
        <dsp:cNvPr id="0" name=""/>
        <dsp:cNvSpPr/>
      </dsp:nvSpPr>
      <dsp:spPr>
        <a:xfrm>
          <a:off x="50718" y="2319123"/>
          <a:ext cx="5197232" cy="1630045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C156B-45DF-554F-BD9E-114AF4132487}">
      <dsp:nvSpPr>
        <dsp:cNvPr id="0" name=""/>
        <dsp:cNvSpPr/>
      </dsp:nvSpPr>
      <dsp:spPr>
        <a:xfrm>
          <a:off x="1349267" y="2337243"/>
          <a:ext cx="3439686" cy="341871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400" kern="1200" dirty="0"/>
        </a:p>
      </dsp:txBody>
      <dsp:txXfrm>
        <a:off x="1349267" y="2337243"/>
        <a:ext cx="3439686" cy="3418718"/>
      </dsp:txXfrm>
    </dsp:sp>
    <dsp:sp modelId="{B5C3A37B-3438-634F-9A80-1963AA33A917}">
      <dsp:nvSpPr>
        <dsp:cNvPr id="0" name=""/>
        <dsp:cNvSpPr/>
      </dsp:nvSpPr>
      <dsp:spPr>
        <a:xfrm>
          <a:off x="5337610" y="1118"/>
          <a:ext cx="600195" cy="60019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5C238-A89D-8149-9DA9-521B207D1A09}">
      <dsp:nvSpPr>
        <dsp:cNvPr id="0" name=""/>
        <dsp:cNvSpPr/>
      </dsp:nvSpPr>
      <dsp:spPr>
        <a:xfrm>
          <a:off x="6096828" y="0"/>
          <a:ext cx="4640281" cy="600195"/>
        </a:xfrm>
        <a:prstGeom prst="rect">
          <a:avLst/>
        </a:prstGeom>
        <a:solidFill>
          <a:srgbClr val="FFCB6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/>
            <a:t>Dormir 8 horas diarias previo al inicio de la jornada laboral.</a:t>
          </a:r>
        </a:p>
      </dsp:txBody>
      <dsp:txXfrm>
        <a:off x="6096828" y="0"/>
        <a:ext cx="4640281" cy="600195"/>
      </dsp:txXfrm>
    </dsp:sp>
    <dsp:sp modelId="{F1F7E395-98D5-C743-8AD9-3B9B1FD18547}">
      <dsp:nvSpPr>
        <dsp:cNvPr id="0" name=""/>
        <dsp:cNvSpPr/>
      </dsp:nvSpPr>
      <dsp:spPr>
        <a:xfrm>
          <a:off x="5337610" y="709349"/>
          <a:ext cx="600195" cy="60019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875270-47B7-3F40-986F-33709448752F}">
      <dsp:nvSpPr>
        <dsp:cNvPr id="0" name=""/>
        <dsp:cNvSpPr/>
      </dsp:nvSpPr>
      <dsp:spPr>
        <a:xfrm>
          <a:off x="6096828" y="669592"/>
          <a:ext cx="4640281" cy="600195"/>
        </a:xfrm>
        <a:prstGeom prst="rect">
          <a:avLst/>
        </a:prstGeom>
        <a:solidFill>
          <a:srgbClr val="FFCB6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/>
            <a:t>No consumir alcohol, sustancias psicoactivas o fármacos no recetados.</a:t>
          </a:r>
        </a:p>
      </dsp:txBody>
      <dsp:txXfrm>
        <a:off x="6096828" y="669592"/>
        <a:ext cx="4640281" cy="600195"/>
      </dsp:txXfrm>
    </dsp:sp>
    <dsp:sp modelId="{720C5946-A744-7D49-B76B-211BAB35C687}">
      <dsp:nvSpPr>
        <dsp:cNvPr id="0" name=""/>
        <dsp:cNvSpPr/>
      </dsp:nvSpPr>
      <dsp:spPr>
        <a:xfrm>
          <a:off x="5337610" y="1417579"/>
          <a:ext cx="600195" cy="60019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6712EE-E8A7-5F4A-A0CC-081053FABE1A}">
      <dsp:nvSpPr>
        <dsp:cNvPr id="0" name=""/>
        <dsp:cNvSpPr/>
      </dsp:nvSpPr>
      <dsp:spPr>
        <a:xfrm>
          <a:off x="6096828" y="1377822"/>
          <a:ext cx="4640281" cy="600195"/>
        </a:xfrm>
        <a:prstGeom prst="rect">
          <a:avLst/>
        </a:prstGeom>
        <a:solidFill>
          <a:srgbClr val="FFCB6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No adelantar en curva, respetar las señales de tránsito y no sobrepasar los límites de velocidad.</a:t>
          </a:r>
          <a:endParaRPr lang="es-CO" sz="1400" kern="1200" dirty="0"/>
        </a:p>
      </dsp:txBody>
      <dsp:txXfrm>
        <a:off x="6096828" y="1377822"/>
        <a:ext cx="4640281" cy="600195"/>
      </dsp:txXfrm>
    </dsp:sp>
    <dsp:sp modelId="{F05F0914-FA79-5449-8BAE-96E8E6EC208D}">
      <dsp:nvSpPr>
        <dsp:cNvPr id="0" name=""/>
        <dsp:cNvSpPr/>
      </dsp:nvSpPr>
      <dsp:spPr>
        <a:xfrm>
          <a:off x="5337610" y="2125810"/>
          <a:ext cx="600195" cy="60019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076441-2AAB-6943-A708-A474CF1735FE}">
      <dsp:nvSpPr>
        <dsp:cNvPr id="0" name=""/>
        <dsp:cNvSpPr/>
      </dsp:nvSpPr>
      <dsp:spPr>
        <a:xfrm>
          <a:off x="6096828" y="2086053"/>
          <a:ext cx="4640281" cy="600195"/>
        </a:xfrm>
        <a:prstGeom prst="rect">
          <a:avLst/>
        </a:prstGeom>
        <a:solidFill>
          <a:srgbClr val="FFCB6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Conducir con precaución en vías en mal estado o condiciones climáticas desfavorables.</a:t>
          </a:r>
          <a:endParaRPr lang="es-CO" sz="1400" kern="1200" dirty="0"/>
        </a:p>
      </dsp:txBody>
      <dsp:txXfrm>
        <a:off x="6096828" y="2086053"/>
        <a:ext cx="4640281" cy="600195"/>
      </dsp:txXfrm>
    </dsp:sp>
    <dsp:sp modelId="{12364839-768D-124E-82A5-B753C3F146EE}">
      <dsp:nvSpPr>
        <dsp:cNvPr id="0" name=""/>
        <dsp:cNvSpPr/>
      </dsp:nvSpPr>
      <dsp:spPr>
        <a:xfrm>
          <a:off x="5337610" y="2834041"/>
          <a:ext cx="600195" cy="600195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D38E9-79B1-AC48-A09D-BAA4B7D41FB8}">
      <dsp:nvSpPr>
        <dsp:cNvPr id="0" name=""/>
        <dsp:cNvSpPr/>
      </dsp:nvSpPr>
      <dsp:spPr>
        <a:xfrm>
          <a:off x="6096828" y="2794284"/>
          <a:ext cx="4640281" cy="600195"/>
        </a:xfrm>
        <a:prstGeom prst="rect">
          <a:avLst/>
        </a:prstGeom>
        <a:solidFill>
          <a:srgbClr val="FFCB6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Llevar siempre la cédula, licencia de conducción, tarjeta de propiedad, SOAT vigente, revisión técnico mecánica y de gases.</a:t>
          </a:r>
          <a:endParaRPr lang="es-CO" sz="1400" kern="1200" dirty="0"/>
        </a:p>
      </dsp:txBody>
      <dsp:txXfrm>
        <a:off x="6096828" y="2794284"/>
        <a:ext cx="4640281" cy="600195"/>
      </dsp:txXfrm>
    </dsp:sp>
    <dsp:sp modelId="{9B779D21-2AB1-164D-A3C5-3B8C2CEEF5A3}">
      <dsp:nvSpPr>
        <dsp:cNvPr id="0" name=""/>
        <dsp:cNvSpPr/>
      </dsp:nvSpPr>
      <dsp:spPr>
        <a:xfrm>
          <a:off x="5337610" y="3542271"/>
          <a:ext cx="600195" cy="60019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8622D-6DF0-924D-8B33-03696013000D}">
      <dsp:nvSpPr>
        <dsp:cNvPr id="0" name=""/>
        <dsp:cNvSpPr/>
      </dsp:nvSpPr>
      <dsp:spPr>
        <a:xfrm>
          <a:off x="6096828" y="3502514"/>
          <a:ext cx="4640281" cy="600195"/>
        </a:xfrm>
        <a:prstGeom prst="rect">
          <a:avLst/>
        </a:prstGeom>
        <a:solidFill>
          <a:srgbClr val="FFCB6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Verificar y actualizar el botiquín, equipo de carretera y herramientas.</a:t>
          </a:r>
          <a:endParaRPr lang="es-CO" sz="1400" kern="1200" dirty="0"/>
        </a:p>
      </dsp:txBody>
      <dsp:txXfrm>
        <a:off x="6096828" y="3502514"/>
        <a:ext cx="4640281" cy="600195"/>
      </dsp:txXfrm>
    </dsp:sp>
    <dsp:sp modelId="{B7B61682-FF31-9C47-BEC4-38A79DF84A9E}">
      <dsp:nvSpPr>
        <dsp:cNvPr id="0" name=""/>
        <dsp:cNvSpPr/>
      </dsp:nvSpPr>
      <dsp:spPr>
        <a:xfrm>
          <a:off x="5337610" y="4250502"/>
          <a:ext cx="600195" cy="60019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3B802E-E826-D44E-B448-2DA6CB11944A}">
      <dsp:nvSpPr>
        <dsp:cNvPr id="0" name=""/>
        <dsp:cNvSpPr/>
      </dsp:nvSpPr>
      <dsp:spPr>
        <a:xfrm>
          <a:off x="6096828" y="4210745"/>
          <a:ext cx="4640281" cy="600195"/>
        </a:xfrm>
        <a:prstGeom prst="rect">
          <a:avLst/>
        </a:prstGeom>
        <a:solidFill>
          <a:srgbClr val="FFCB6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/>
            <a:t>No transportar sustancias peligrosas </a:t>
          </a:r>
          <a:r>
            <a:rPr lang="es-CO" sz="1400" kern="1200"/>
            <a:t>(gasolina, aceites, pinturas o cualquier sustancia química en general). </a:t>
          </a:r>
        </a:p>
      </dsp:txBody>
      <dsp:txXfrm>
        <a:off x="6096828" y="4210745"/>
        <a:ext cx="4640281" cy="600195"/>
      </dsp:txXfrm>
    </dsp:sp>
    <dsp:sp modelId="{A9D27AB8-323C-A145-8F58-9714419B0B46}">
      <dsp:nvSpPr>
        <dsp:cNvPr id="0" name=""/>
        <dsp:cNvSpPr/>
      </dsp:nvSpPr>
      <dsp:spPr>
        <a:xfrm>
          <a:off x="5337610" y="4958733"/>
          <a:ext cx="600195" cy="60019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B894F6-2B38-6E45-A473-61CD878215A4}">
      <dsp:nvSpPr>
        <dsp:cNvPr id="0" name=""/>
        <dsp:cNvSpPr/>
      </dsp:nvSpPr>
      <dsp:spPr>
        <a:xfrm>
          <a:off x="6096828" y="4918976"/>
          <a:ext cx="4640281" cy="600195"/>
        </a:xfrm>
        <a:prstGeom prst="rect">
          <a:avLst/>
        </a:prstGeom>
        <a:solidFill>
          <a:srgbClr val="FFCB6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No permitir que otra persona no autorizada opere el vehículo.</a:t>
          </a:r>
          <a:endParaRPr lang="es-CO" sz="1400" kern="1200" dirty="0"/>
        </a:p>
      </dsp:txBody>
      <dsp:txXfrm>
        <a:off x="6096828" y="4918976"/>
        <a:ext cx="4640281" cy="600195"/>
      </dsp:txXfrm>
    </dsp:sp>
    <dsp:sp modelId="{C6D442CE-68D1-D347-85B3-D5F8156E5C1B}">
      <dsp:nvSpPr>
        <dsp:cNvPr id="0" name=""/>
        <dsp:cNvSpPr/>
      </dsp:nvSpPr>
      <dsp:spPr>
        <a:xfrm>
          <a:off x="5337610" y="5666963"/>
          <a:ext cx="600195" cy="600195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E783DB-E1A9-1A4F-A71E-F5E8E7D7E268}">
      <dsp:nvSpPr>
        <dsp:cNvPr id="0" name=""/>
        <dsp:cNvSpPr/>
      </dsp:nvSpPr>
      <dsp:spPr>
        <a:xfrm>
          <a:off x="6096828" y="5627206"/>
          <a:ext cx="4640281" cy="600195"/>
        </a:xfrm>
        <a:prstGeom prst="rect">
          <a:avLst/>
        </a:prstGeom>
        <a:solidFill>
          <a:srgbClr val="FFCB6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/>
            <a:t>Tener una buena postura y utilizar adecuadamente el cinturón se seguridad.</a:t>
          </a:r>
          <a:endParaRPr lang="es-CO" sz="1400" kern="1200"/>
        </a:p>
      </dsp:txBody>
      <dsp:txXfrm>
        <a:off x="6096828" y="5627206"/>
        <a:ext cx="4640281" cy="6001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FF944-C9EA-2946-A2FA-FA7DFAFD90C4}">
      <dsp:nvSpPr>
        <dsp:cNvPr id="0" name=""/>
        <dsp:cNvSpPr/>
      </dsp:nvSpPr>
      <dsp:spPr>
        <a:xfrm>
          <a:off x="59110" y="2319123"/>
          <a:ext cx="5197232" cy="1630045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C156B-45DF-554F-BD9E-114AF4132487}">
      <dsp:nvSpPr>
        <dsp:cNvPr id="0" name=""/>
        <dsp:cNvSpPr/>
      </dsp:nvSpPr>
      <dsp:spPr>
        <a:xfrm>
          <a:off x="1357659" y="2337243"/>
          <a:ext cx="3439686" cy="341871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400" kern="1200" dirty="0"/>
        </a:p>
      </dsp:txBody>
      <dsp:txXfrm>
        <a:off x="1357659" y="2337243"/>
        <a:ext cx="3439686" cy="3418718"/>
      </dsp:txXfrm>
    </dsp:sp>
    <dsp:sp modelId="{B5C3A37B-3438-634F-9A80-1963AA33A917}">
      <dsp:nvSpPr>
        <dsp:cNvPr id="0" name=""/>
        <dsp:cNvSpPr/>
      </dsp:nvSpPr>
      <dsp:spPr>
        <a:xfrm>
          <a:off x="5346002" y="1118"/>
          <a:ext cx="600195" cy="6001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5C238-A89D-8149-9DA9-521B207D1A09}">
      <dsp:nvSpPr>
        <dsp:cNvPr id="0" name=""/>
        <dsp:cNvSpPr/>
      </dsp:nvSpPr>
      <dsp:spPr>
        <a:xfrm>
          <a:off x="6104645" y="0"/>
          <a:ext cx="4623497" cy="600195"/>
        </a:xfrm>
        <a:prstGeom prst="rect">
          <a:avLst/>
        </a:prstGeom>
        <a:solidFill>
          <a:srgbClr val="FFCB6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i="0" u="none" kern="1200" dirty="0"/>
            <a:t>Si usted ve alguna condición peligrosa infórmelo inmediatamente.</a:t>
          </a:r>
          <a:r>
            <a:rPr lang="es-CO" sz="1400" b="0" i="0" u="none" kern="1200" dirty="0"/>
            <a:t>​</a:t>
          </a:r>
          <a:endParaRPr lang="es-CO" sz="1400" kern="1200" dirty="0"/>
        </a:p>
      </dsp:txBody>
      <dsp:txXfrm>
        <a:off x="6104645" y="0"/>
        <a:ext cx="4623497" cy="600195"/>
      </dsp:txXfrm>
    </dsp:sp>
    <dsp:sp modelId="{F1F7E395-98D5-C743-8AD9-3B9B1FD18547}">
      <dsp:nvSpPr>
        <dsp:cNvPr id="0" name=""/>
        <dsp:cNvSpPr/>
      </dsp:nvSpPr>
      <dsp:spPr>
        <a:xfrm>
          <a:off x="5346002" y="709349"/>
          <a:ext cx="600195" cy="60019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875270-47B7-3F40-986F-33709448752F}">
      <dsp:nvSpPr>
        <dsp:cNvPr id="0" name=""/>
        <dsp:cNvSpPr/>
      </dsp:nvSpPr>
      <dsp:spPr>
        <a:xfrm>
          <a:off x="6104645" y="669592"/>
          <a:ext cx="4623497" cy="600195"/>
        </a:xfrm>
        <a:prstGeom prst="rect">
          <a:avLst/>
        </a:prstGeom>
        <a:solidFill>
          <a:srgbClr val="FFCB6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0" i="0" u="none" kern="1200" dirty="0"/>
            <a:t>Evitar sobrecargar enchufes.</a:t>
          </a:r>
          <a:endParaRPr lang="es-CO" sz="1400" kern="1200" dirty="0"/>
        </a:p>
      </dsp:txBody>
      <dsp:txXfrm>
        <a:off x="6104645" y="669592"/>
        <a:ext cx="4623497" cy="600195"/>
      </dsp:txXfrm>
    </dsp:sp>
    <dsp:sp modelId="{720C5946-A744-7D49-B76B-211BAB35C687}">
      <dsp:nvSpPr>
        <dsp:cNvPr id="0" name=""/>
        <dsp:cNvSpPr/>
      </dsp:nvSpPr>
      <dsp:spPr>
        <a:xfrm>
          <a:off x="5346002" y="1417579"/>
          <a:ext cx="600195" cy="60019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6712EE-E8A7-5F4A-A0CC-081053FABE1A}">
      <dsp:nvSpPr>
        <dsp:cNvPr id="0" name=""/>
        <dsp:cNvSpPr/>
      </dsp:nvSpPr>
      <dsp:spPr>
        <a:xfrm>
          <a:off x="6104645" y="1377822"/>
          <a:ext cx="4623497" cy="600195"/>
        </a:xfrm>
        <a:prstGeom prst="rect">
          <a:avLst/>
        </a:prstGeom>
        <a:solidFill>
          <a:srgbClr val="FFCB6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0" i="0" u="none" kern="1200" dirty="0"/>
            <a:t>Cuando necesite alcanzar algún objeto que se encuentre en un estante alto, utilice una escalera de doble hoja.</a:t>
          </a:r>
          <a:endParaRPr lang="es-CO" sz="1400" kern="1200" dirty="0"/>
        </a:p>
      </dsp:txBody>
      <dsp:txXfrm>
        <a:off x="6104645" y="1377822"/>
        <a:ext cx="4623497" cy="600195"/>
      </dsp:txXfrm>
    </dsp:sp>
    <dsp:sp modelId="{F05F0914-FA79-5449-8BAE-96E8E6EC208D}">
      <dsp:nvSpPr>
        <dsp:cNvPr id="0" name=""/>
        <dsp:cNvSpPr/>
      </dsp:nvSpPr>
      <dsp:spPr>
        <a:xfrm>
          <a:off x="5346002" y="2125810"/>
          <a:ext cx="600195" cy="60019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076441-2AAB-6943-A708-A474CF1735FE}">
      <dsp:nvSpPr>
        <dsp:cNvPr id="0" name=""/>
        <dsp:cNvSpPr/>
      </dsp:nvSpPr>
      <dsp:spPr>
        <a:xfrm>
          <a:off x="6104645" y="2086053"/>
          <a:ext cx="4623497" cy="600195"/>
        </a:xfrm>
        <a:prstGeom prst="rect">
          <a:avLst/>
        </a:prstGeom>
        <a:solidFill>
          <a:srgbClr val="FFCB6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0" i="0" u="none" kern="1200" dirty="0"/>
            <a:t>No amontonar cajas, papeles u otros objetos de cierto peso en los escritorios. Mantenga su área de trabajo limpia y ordenada.</a:t>
          </a:r>
          <a:endParaRPr lang="es-CO" sz="1400" kern="1200" dirty="0"/>
        </a:p>
      </dsp:txBody>
      <dsp:txXfrm>
        <a:off x="6104645" y="2086053"/>
        <a:ext cx="4623497" cy="600195"/>
      </dsp:txXfrm>
    </dsp:sp>
    <dsp:sp modelId="{12364839-768D-124E-82A5-B753C3F146EE}">
      <dsp:nvSpPr>
        <dsp:cNvPr id="0" name=""/>
        <dsp:cNvSpPr/>
      </dsp:nvSpPr>
      <dsp:spPr>
        <a:xfrm>
          <a:off x="5346002" y="2834041"/>
          <a:ext cx="600195" cy="60019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D38E9-79B1-AC48-A09D-BAA4B7D41FB8}">
      <dsp:nvSpPr>
        <dsp:cNvPr id="0" name=""/>
        <dsp:cNvSpPr/>
      </dsp:nvSpPr>
      <dsp:spPr>
        <a:xfrm>
          <a:off x="6104645" y="2794284"/>
          <a:ext cx="4623497" cy="600195"/>
        </a:xfrm>
        <a:prstGeom prst="rect">
          <a:avLst/>
        </a:prstGeom>
        <a:solidFill>
          <a:srgbClr val="FFCB6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0" i="0" u="none" kern="1200" dirty="0"/>
            <a:t>Los artículos pesados deben colocarse en los estantes bajos.</a:t>
          </a:r>
          <a:endParaRPr lang="es-CO" sz="1400" kern="1200" dirty="0"/>
        </a:p>
      </dsp:txBody>
      <dsp:txXfrm>
        <a:off x="6104645" y="2794284"/>
        <a:ext cx="4623497" cy="600195"/>
      </dsp:txXfrm>
    </dsp:sp>
    <dsp:sp modelId="{9B779D21-2AB1-164D-A3C5-3B8C2CEEF5A3}">
      <dsp:nvSpPr>
        <dsp:cNvPr id="0" name=""/>
        <dsp:cNvSpPr/>
      </dsp:nvSpPr>
      <dsp:spPr>
        <a:xfrm>
          <a:off x="5346002" y="3542271"/>
          <a:ext cx="600195" cy="600195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8622D-6DF0-924D-8B33-03696013000D}">
      <dsp:nvSpPr>
        <dsp:cNvPr id="0" name=""/>
        <dsp:cNvSpPr/>
      </dsp:nvSpPr>
      <dsp:spPr>
        <a:xfrm>
          <a:off x="6104645" y="3502514"/>
          <a:ext cx="4623497" cy="600195"/>
        </a:xfrm>
        <a:prstGeom prst="rect">
          <a:avLst/>
        </a:prstGeom>
        <a:solidFill>
          <a:srgbClr val="FFCB6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0" i="0" u="none" kern="1200" dirty="0"/>
            <a:t>Realizar pausas activas durante la jornada laboral.</a:t>
          </a:r>
          <a:endParaRPr lang="es-CO" sz="1400" kern="1200" dirty="0"/>
        </a:p>
      </dsp:txBody>
      <dsp:txXfrm>
        <a:off x="6104645" y="3502514"/>
        <a:ext cx="4623497" cy="600195"/>
      </dsp:txXfrm>
    </dsp:sp>
    <dsp:sp modelId="{B7B61682-FF31-9C47-BEC4-38A79DF84A9E}">
      <dsp:nvSpPr>
        <dsp:cNvPr id="0" name=""/>
        <dsp:cNvSpPr/>
      </dsp:nvSpPr>
      <dsp:spPr>
        <a:xfrm>
          <a:off x="5346002" y="4250502"/>
          <a:ext cx="600195" cy="600195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3B802E-E826-D44E-B448-2DA6CB11944A}">
      <dsp:nvSpPr>
        <dsp:cNvPr id="0" name=""/>
        <dsp:cNvSpPr/>
      </dsp:nvSpPr>
      <dsp:spPr>
        <a:xfrm>
          <a:off x="6104645" y="4210745"/>
          <a:ext cx="4623497" cy="600195"/>
        </a:xfrm>
        <a:prstGeom prst="rect">
          <a:avLst/>
        </a:prstGeom>
        <a:solidFill>
          <a:srgbClr val="FFCB6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0" i="0" u="none" kern="1200" dirty="0"/>
            <a:t>Evite correr o hablar por celular mientras se desplaza.</a:t>
          </a:r>
          <a:endParaRPr lang="es-CO" sz="1400" kern="1200" dirty="0"/>
        </a:p>
      </dsp:txBody>
      <dsp:txXfrm>
        <a:off x="6104645" y="4210745"/>
        <a:ext cx="4623497" cy="600195"/>
      </dsp:txXfrm>
    </dsp:sp>
    <dsp:sp modelId="{A9D27AB8-323C-A145-8F58-9714419B0B46}">
      <dsp:nvSpPr>
        <dsp:cNvPr id="0" name=""/>
        <dsp:cNvSpPr/>
      </dsp:nvSpPr>
      <dsp:spPr>
        <a:xfrm>
          <a:off x="5346002" y="4958733"/>
          <a:ext cx="600195" cy="600195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B894F6-2B38-6E45-A473-61CD878215A4}">
      <dsp:nvSpPr>
        <dsp:cNvPr id="0" name=""/>
        <dsp:cNvSpPr/>
      </dsp:nvSpPr>
      <dsp:spPr>
        <a:xfrm>
          <a:off x="6104645" y="4918976"/>
          <a:ext cx="4623497" cy="600195"/>
        </a:xfrm>
        <a:prstGeom prst="rect">
          <a:avLst/>
        </a:prstGeom>
        <a:solidFill>
          <a:srgbClr val="FFCB6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0" i="0" u="none" kern="1200" dirty="0"/>
            <a:t>Cerrar los cajones de los escritorios o archivos luego de usarlos.</a:t>
          </a:r>
          <a:endParaRPr lang="es-CO" sz="1400" kern="1200" dirty="0"/>
        </a:p>
      </dsp:txBody>
      <dsp:txXfrm>
        <a:off x="6104645" y="4918976"/>
        <a:ext cx="4623497" cy="600195"/>
      </dsp:txXfrm>
    </dsp:sp>
    <dsp:sp modelId="{C6D442CE-68D1-D347-85B3-D5F8156E5C1B}">
      <dsp:nvSpPr>
        <dsp:cNvPr id="0" name=""/>
        <dsp:cNvSpPr/>
      </dsp:nvSpPr>
      <dsp:spPr>
        <a:xfrm>
          <a:off x="5346002" y="5666963"/>
          <a:ext cx="600195" cy="600195"/>
        </a:xfrm>
        <a:prstGeom prst="ellipse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E783DB-E1A9-1A4F-A71E-F5E8E7D7E268}">
      <dsp:nvSpPr>
        <dsp:cNvPr id="0" name=""/>
        <dsp:cNvSpPr/>
      </dsp:nvSpPr>
      <dsp:spPr>
        <a:xfrm>
          <a:off x="6104645" y="5627206"/>
          <a:ext cx="4623497" cy="600195"/>
        </a:xfrm>
        <a:prstGeom prst="rect">
          <a:avLst/>
        </a:prstGeom>
        <a:solidFill>
          <a:srgbClr val="FFCB6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0" i="0" u="none" kern="1200" dirty="0"/>
            <a:t>Al transportar infusiones líquidas hágalo de manera prudente.</a:t>
          </a:r>
          <a:endParaRPr lang="es-CO" sz="1400" kern="1200" dirty="0"/>
        </a:p>
      </dsp:txBody>
      <dsp:txXfrm>
        <a:off x="6104645" y="5627206"/>
        <a:ext cx="4623497" cy="60019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E58E2-6D44-4C31-9EBC-DF7238D22327}">
      <dsp:nvSpPr>
        <dsp:cNvPr id="0" name=""/>
        <dsp:cNvSpPr/>
      </dsp:nvSpPr>
      <dsp:spPr>
        <a:xfrm rot="16200000">
          <a:off x="-410447" y="1113958"/>
          <a:ext cx="1650621" cy="349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7949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/>
            <a:t>SEGURIDAD VIAL</a:t>
          </a:r>
          <a:endParaRPr lang="es-CO" sz="1400" b="1" kern="1200" dirty="0"/>
        </a:p>
      </dsp:txBody>
      <dsp:txXfrm>
        <a:off x="-410447" y="1113958"/>
        <a:ext cx="1650621" cy="349170"/>
      </dsp:txXfrm>
    </dsp:sp>
    <dsp:sp modelId="{55B01849-F232-4616-B532-7D2640FDE0E3}">
      <dsp:nvSpPr>
        <dsp:cNvPr id="0" name=""/>
        <dsp:cNvSpPr/>
      </dsp:nvSpPr>
      <dsp:spPr>
        <a:xfrm>
          <a:off x="559926" y="465560"/>
          <a:ext cx="2863408" cy="1650621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07949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Velocidad</a:t>
          </a:r>
          <a:r>
            <a:rPr lang="es-ES" sz="1400" kern="1200" dirty="0"/>
            <a:t> segura.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Conducción </a:t>
          </a:r>
          <a:r>
            <a:rPr lang="es-ES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segura.</a:t>
          </a:r>
          <a:endParaRPr lang="es-CO" sz="1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Movilidad basada en principios.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Campañas en seguridad vial.</a:t>
          </a:r>
          <a:endParaRPr lang="es-CO" sz="1400" kern="1200" dirty="0"/>
        </a:p>
      </dsp:txBody>
      <dsp:txXfrm>
        <a:off x="559926" y="465560"/>
        <a:ext cx="2863408" cy="1650621"/>
      </dsp:txXfrm>
    </dsp:sp>
    <dsp:sp modelId="{8C9CBE1E-498D-4D4A-809A-47F9C931433E}">
      <dsp:nvSpPr>
        <dsp:cNvPr id="0" name=""/>
        <dsp:cNvSpPr/>
      </dsp:nvSpPr>
      <dsp:spPr>
        <a:xfrm>
          <a:off x="240278" y="2327"/>
          <a:ext cx="698340" cy="6983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7DD32-BC94-4B93-9612-67A15D52FF95}">
      <dsp:nvSpPr>
        <dsp:cNvPr id="0" name=""/>
        <dsp:cNvSpPr/>
      </dsp:nvSpPr>
      <dsp:spPr>
        <a:xfrm rot="16200000">
          <a:off x="3567772" y="1113958"/>
          <a:ext cx="1650621" cy="349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7949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/>
            <a:t>RIESGO PSICOSOCIAL</a:t>
          </a:r>
          <a:endParaRPr lang="es-CO" sz="1400" b="1" kern="1200"/>
        </a:p>
      </dsp:txBody>
      <dsp:txXfrm>
        <a:off x="3567772" y="1113958"/>
        <a:ext cx="1650621" cy="349170"/>
      </dsp:txXfrm>
    </dsp:sp>
    <dsp:sp modelId="{AF0751F1-FF73-4AE1-B741-EE7051FC8A8A}">
      <dsp:nvSpPr>
        <dsp:cNvPr id="0" name=""/>
        <dsp:cNvSpPr/>
      </dsp:nvSpPr>
      <dsp:spPr>
        <a:xfrm>
          <a:off x="4567668" y="463232"/>
          <a:ext cx="2863408" cy="1650621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07949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Prevención del riesgo público.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Prevención de adicciones.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Hábitos de vida saludable.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Batería del riesgo psicosocial.</a:t>
          </a:r>
          <a:endParaRPr lang="es-CO" sz="1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600" kern="1200"/>
        </a:p>
      </dsp:txBody>
      <dsp:txXfrm>
        <a:off x="4567668" y="463232"/>
        <a:ext cx="2863408" cy="1650621"/>
      </dsp:txXfrm>
    </dsp:sp>
    <dsp:sp modelId="{D36C5EDD-B08D-4328-8FDF-62FD9C9DEDC9}">
      <dsp:nvSpPr>
        <dsp:cNvPr id="0" name=""/>
        <dsp:cNvSpPr/>
      </dsp:nvSpPr>
      <dsp:spPr>
        <a:xfrm>
          <a:off x="4218498" y="2327"/>
          <a:ext cx="698340" cy="6983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2BDADA-2223-4726-851F-A2521BB94BD8}">
      <dsp:nvSpPr>
        <dsp:cNvPr id="0" name=""/>
        <dsp:cNvSpPr/>
      </dsp:nvSpPr>
      <dsp:spPr>
        <a:xfrm rot="16200000">
          <a:off x="7545991" y="1113958"/>
          <a:ext cx="1650621" cy="349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7949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/>
            <a:t>RIESGO BIOMECÁNICO</a:t>
          </a:r>
          <a:endParaRPr lang="es-CO" sz="1400" b="1" kern="1200"/>
        </a:p>
      </dsp:txBody>
      <dsp:txXfrm>
        <a:off x="7545991" y="1113958"/>
        <a:ext cx="1650621" cy="349170"/>
      </dsp:txXfrm>
    </dsp:sp>
    <dsp:sp modelId="{B03FF96C-6C71-48AA-9A03-A5C12F026E93}">
      <dsp:nvSpPr>
        <dsp:cNvPr id="0" name=""/>
        <dsp:cNvSpPr/>
      </dsp:nvSpPr>
      <dsp:spPr>
        <a:xfrm>
          <a:off x="8545887" y="463232"/>
          <a:ext cx="2863408" cy="1650621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07949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Manejo adecuado de cargas.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Prácticas seguras.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Pausas activas.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Desórdenes musculo-esqueléticos.</a:t>
          </a:r>
          <a:endParaRPr lang="es-CO" sz="1400" kern="1200" dirty="0"/>
        </a:p>
      </dsp:txBody>
      <dsp:txXfrm>
        <a:off x="8545887" y="463232"/>
        <a:ext cx="2863408" cy="1650621"/>
      </dsp:txXfrm>
    </dsp:sp>
    <dsp:sp modelId="{3FECD218-4950-404F-95ED-DCC438C3EF09}">
      <dsp:nvSpPr>
        <dsp:cNvPr id="0" name=""/>
        <dsp:cNvSpPr/>
      </dsp:nvSpPr>
      <dsp:spPr>
        <a:xfrm>
          <a:off x="8196717" y="2327"/>
          <a:ext cx="698340" cy="6983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E58E2-6D44-4C31-9EBC-DF7238D22327}">
      <dsp:nvSpPr>
        <dsp:cNvPr id="0" name=""/>
        <dsp:cNvSpPr/>
      </dsp:nvSpPr>
      <dsp:spPr>
        <a:xfrm rot="16200000">
          <a:off x="-432909" y="1116286"/>
          <a:ext cx="1650621" cy="349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7949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/>
            <a:t>COMITÉS DE APOYO</a:t>
          </a:r>
          <a:endParaRPr lang="es-CO" sz="1400" b="1" kern="1200" dirty="0"/>
        </a:p>
      </dsp:txBody>
      <dsp:txXfrm>
        <a:off x="-432909" y="1116286"/>
        <a:ext cx="1650621" cy="349170"/>
      </dsp:txXfrm>
    </dsp:sp>
    <dsp:sp modelId="{55B01849-F232-4616-B532-7D2640FDE0E3}">
      <dsp:nvSpPr>
        <dsp:cNvPr id="0" name=""/>
        <dsp:cNvSpPr/>
      </dsp:nvSpPr>
      <dsp:spPr>
        <a:xfrm>
          <a:off x="559926" y="465560"/>
          <a:ext cx="2863408" cy="1650621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07949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Legislación aplicable a los diferentes comités.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Roles y responsabilidades.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Investigaciones de accidentes.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Formación a la brigada de emergencias.</a:t>
          </a:r>
          <a:endParaRPr lang="es-CO" sz="1400" kern="1200" dirty="0"/>
        </a:p>
      </dsp:txBody>
      <dsp:txXfrm>
        <a:off x="559926" y="465560"/>
        <a:ext cx="2863408" cy="1650621"/>
      </dsp:txXfrm>
    </dsp:sp>
    <dsp:sp modelId="{8C9CBE1E-498D-4D4A-809A-47F9C931433E}">
      <dsp:nvSpPr>
        <dsp:cNvPr id="0" name=""/>
        <dsp:cNvSpPr/>
      </dsp:nvSpPr>
      <dsp:spPr>
        <a:xfrm>
          <a:off x="240278" y="2327"/>
          <a:ext cx="698340" cy="6983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BAFFD9-BE2A-4456-9128-8AF30A5BC54A}">
      <dsp:nvSpPr>
        <dsp:cNvPr id="0" name=""/>
        <dsp:cNvSpPr/>
      </dsp:nvSpPr>
      <dsp:spPr>
        <a:xfrm rot="16200000">
          <a:off x="3567772" y="1113958"/>
          <a:ext cx="1650621" cy="349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7949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/>
            <a:t>SEMANA DE LA SALUD</a:t>
          </a:r>
          <a:endParaRPr lang="es-CO" sz="1400" b="1" kern="1200"/>
        </a:p>
      </dsp:txBody>
      <dsp:txXfrm>
        <a:off x="3567772" y="1113958"/>
        <a:ext cx="1650621" cy="349170"/>
      </dsp:txXfrm>
    </dsp:sp>
    <dsp:sp modelId="{43396CFF-A8D4-460A-A588-E351FEF5FA9F}">
      <dsp:nvSpPr>
        <dsp:cNvPr id="0" name=""/>
        <dsp:cNvSpPr/>
      </dsp:nvSpPr>
      <dsp:spPr>
        <a:xfrm>
          <a:off x="4567668" y="463232"/>
          <a:ext cx="2863408" cy="1650621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07949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Actividades de promoción y prevención.</a:t>
          </a:r>
          <a:endParaRPr lang="es-CO" sz="1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600" kern="1200"/>
        </a:p>
      </dsp:txBody>
      <dsp:txXfrm>
        <a:off x="4567668" y="463232"/>
        <a:ext cx="2863408" cy="1650621"/>
      </dsp:txXfrm>
    </dsp:sp>
    <dsp:sp modelId="{260720DC-14F2-4B5E-B45A-364C89303437}">
      <dsp:nvSpPr>
        <dsp:cNvPr id="0" name=""/>
        <dsp:cNvSpPr/>
      </dsp:nvSpPr>
      <dsp:spPr>
        <a:xfrm>
          <a:off x="4218498" y="2327"/>
          <a:ext cx="698340" cy="6983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3E50F-4239-4212-8EA6-3E88658C3FF2}">
      <dsp:nvSpPr>
        <dsp:cNvPr id="0" name=""/>
        <dsp:cNvSpPr/>
      </dsp:nvSpPr>
      <dsp:spPr>
        <a:xfrm rot="16200000">
          <a:off x="7545991" y="1113958"/>
          <a:ext cx="1650621" cy="349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7949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/>
            <a:t>INDUCCION Y REINDUCCION</a:t>
          </a:r>
          <a:endParaRPr lang="es-CO" sz="1400" b="1" kern="1200"/>
        </a:p>
      </dsp:txBody>
      <dsp:txXfrm>
        <a:off x="7545991" y="1113958"/>
        <a:ext cx="1650621" cy="349170"/>
      </dsp:txXfrm>
    </dsp:sp>
    <dsp:sp modelId="{49A3EECB-C925-422E-990D-257EFE17CA55}">
      <dsp:nvSpPr>
        <dsp:cNvPr id="0" name=""/>
        <dsp:cNvSpPr/>
      </dsp:nvSpPr>
      <dsp:spPr>
        <a:xfrm>
          <a:off x="8545887" y="463232"/>
          <a:ext cx="2863408" cy="1650621"/>
        </a:xfrm>
        <a:prstGeom prst="rect">
          <a:avLst/>
        </a:prstGeom>
        <a:gradFill rotWithShape="0">
          <a:gsLst>
            <a:gs pos="0">
              <a:srgbClr val="E4352E"/>
            </a:gs>
            <a:gs pos="50000">
              <a:srgbClr val="E85B30"/>
            </a:gs>
            <a:gs pos="99000">
              <a:srgbClr val="E4352E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07949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/>
            <a:t>Inducciones y reinducciones en seguridad y salud y seguridad vial. </a:t>
          </a:r>
          <a:endParaRPr lang="es-CO" sz="1400" kern="1200" dirty="0"/>
        </a:p>
      </dsp:txBody>
      <dsp:txXfrm>
        <a:off x="8545887" y="463232"/>
        <a:ext cx="2863408" cy="1650621"/>
      </dsp:txXfrm>
    </dsp:sp>
    <dsp:sp modelId="{68B65C71-6260-434F-938E-37B2FB6C5D97}">
      <dsp:nvSpPr>
        <dsp:cNvPr id="0" name=""/>
        <dsp:cNvSpPr/>
      </dsp:nvSpPr>
      <dsp:spPr>
        <a:xfrm>
          <a:off x="8196717" y="2327"/>
          <a:ext cx="698340" cy="6983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1428D-B451-4A62-853A-C65F92335C8F}" type="datetimeFigureOut">
              <a:rPr lang="es-CO" smtClean="0"/>
              <a:t>28/04/2023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13B8F-117C-43A1-97D6-DB441F70F2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9116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13B8F-117C-43A1-97D6-DB441F70F2A5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8515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13B8F-117C-43A1-97D6-DB441F70F2A5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9552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13B8F-117C-43A1-97D6-DB441F70F2A5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8301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13B8F-117C-43A1-97D6-DB441F70F2A5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7114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13B8F-117C-43A1-97D6-DB441F70F2A5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3869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1EF25D6-211C-510D-B523-DD787DF97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A1F6A76-B987-2B76-29A2-8225E1656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E958832-7287-7DFD-C5AC-EA1561864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38E5CA6-1F52-4849-99CC-FCDFD87A4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E472710-9FAE-963D-F8DC-7BBB5356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B2418-4F93-4422-AA2F-014C3A7038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4756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A969C2B-5541-15FF-B8F2-AD5A1771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712C-1740-42D9-B695-9258C991EBEA}" type="datetime1">
              <a:rPr lang="es-ES" noProof="1" smtClean="0"/>
              <a:t>28/04/2023</a:t>
            </a:fld>
            <a:endParaRPr lang="es-E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F911CB6-1CDD-85D1-7010-A0B8C7E2E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C4AA037-3AAC-9CC8-1B67-0BA3C1943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E5A67-3602-42D3-9CC6-1FCD714D6996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424C7827-CB25-33F4-F438-BC8B75346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752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8480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vertical y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92BC009-687D-292B-24A3-C48FCBD41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CD87-6605-44DE-81ED-F1A92FF76EE1}" type="datetime1">
              <a:rPr lang="es-ES" noProof="1" smtClean="0"/>
              <a:t>28/04/2023</a:t>
            </a:fld>
            <a:endParaRPr lang="es-E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30AFBF0-9977-64A2-CC61-41F425DB6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CE6E572-6B18-68EA-4E6F-45C8A82B4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E5A67-3602-42D3-9CC6-1FCD714D6996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1667DA8-79C8-1211-9AED-5861DC20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0225" y="688109"/>
            <a:ext cx="52562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xmlns="" id="{41F35701-648D-4F17-08EA-D3421F0EB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40225" y="2288309"/>
            <a:ext cx="52562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6712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D31F62-126B-E509-19FD-D4D0E1891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47" y="432458"/>
            <a:ext cx="5592553" cy="1913578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B7E909A-B80D-43A8-9FDA-2554C9BAA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47" y="2541146"/>
            <a:ext cx="5592553" cy="32962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6C071B2-6BDF-0812-451D-7907A8737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712C-1740-42D9-B695-9258C991EBEA}" type="datetime1">
              <a:rPr lang="es-ES" noProof="1" smtClean="0"/>
              <a:t>28/04/2023</a:t>
            </a:fld>
            <a:endParaRPr lang="es-E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5430C54-C595-9ABE-507C-DC3F392E1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5D6BE7A-09BF-7C35-982A-709FDFB7E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E5A67-3602-42D3-9CC6-1FCD714D699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1159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344E392-8136-73BC-1BC9-7ED7FE997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752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661A14F-AD8F-5A2B-2004-F9B0B474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712C-1740-42D9-B695-9258C991EBEA}" type="datetime1">
              <a:rPr lang="es-ES" noProof="1" smtClean="0"/>
              <a:t>28/04/2023</a:t>
            </a:fld>
            <a:endParaRPr lang="es-E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5853C3F-6013-A66D-6136-8BF9920B1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0053518-DC6B-B1F5-27CF-6BCDB839C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E5A67-3602-42D3-9CC6-1FCD714D699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327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D7363C-83D2-0A94-11A2-F96A7E581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DB95A8EB-B63E-DD7D-521D-9341A2939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F7BF-CE42-401E-9D9C-1D6CA407AC2E}" type="datetime1">
              <a:rPr lang="es-ES" noProof="1" smtClean="0"/>
              <a:t>28/04/2023</a:t>
            </a:fld>
            <a:endParaRPr lang="es-ES" noProof="1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3A25DB3-8D01-AB00-AE94-9672458E7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37CF2A69-A734-95BF-A079-5FF2DA0B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E5A67-3602-42D3-9CC6-1FCD714D699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4394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9355625-6114-61D9-7212-9C8A75EC6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66" y="1694874"/>
            <a:ext cx="4548189" cy="229523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109E2F89-3000-8A5A-B2F2-6574B6F8D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65818" y="415636"/>
            <a:ext cx="4843752" cy="58189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AA27C17D-2101-8559-307D-E9743A21E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712C-1740-42D9-B695-9258C991EBEA}" type="datetime1">
              <a:rPr lang="es-ES" noProof="1" smtClean="0"/>
              <a:t>28/04/2023</a:t>
            </a:fld>
            <a:endParaRPr lang="es-ES" noProof="1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1883A8D9-3BBF-07CA-3957-91AAC0B5C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33E61AF6-8D7E-9929-18C8-80FE4EDD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E5A67-3602-42D3-9CC6-1FCD714D699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6497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5A1DC8A-B535-2966-4939-025E5452B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378" y="515585"/>
            <a:ext cx="6987244" cy="158107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9AA7631-8C89-FB02-1C76-738EEEF6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712C-1740-42D9-B695-9258C991EBEA}" type="datetime1">
              <a:rPr lang="es-ES" noProof="1" smtClean="0"/>
              <a:t>28/04/2023</a:t>
            </a:fld>
            <a:endParaRPr lang="es-ES" noProof="1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56D2579-69FA-73DF-8EC9-DD470C1A4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AD62E9E-7B20-317A-9F59-801022EA7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E5A67-3602-42D3-9CC6-1FCD714D6996}" type="slidenum">
              <a:rPr lang="es-CO" smtClean="0"/>
              <a:t>‹Nº›</a:t>
            </a:fld>
            <a:endParaRPr lang="es-CO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xmlns="" id="{7E612FB6-F8EC-53EB-948A-DBC4D8971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02378" y="2161310"/>
            <a:ext cx="6987244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8561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0EC7DAFE-C577-FA7F-442B-6BC39A81B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712C-1740-42D9-B695-9258C991EBEA}" type="datetime1">
              <a:rPr lang="es-ES" noProof="1" smtClean="0"/>
              <a:t>28/04/2023</a:t>
            </a:fld>
            <a:endParaRPr lang="es-ES" noProof="1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802FC050-D820-F9FC-B2AF-48A9D6AE1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ADF9CBB-4F6C-DEDD-91B8-2D3F0398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E5A67-3602-42D3-9CC6-1FCD714D6996}" type="slidenum">
              <a:rPr lang="es-CO" smtClean="0"/>
              <a:t>‹Nº›</a:t>
            </a:fld>
            <a:endParaRPr lang="es-CO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2A7EAFBB-F4AE-DF97-69D5-6546519C7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752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2800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FC1257-F1F0-E344-448B-1F78E32AD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C4B3E42-2DBA-7B3C-6120-F44B4B354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0570713-6EBB-DC75-F285-A7C971FFC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E3F80D7-A359-4267-36D2-5D4D9A2A4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003B-0764-40A9-951D-33109B8DA512}" type="datetime1">
              <a:rPr lang="es-ES" noProof="1" smtClean="0"/>
              <a:t>28/04/2023</a:t>
            </a:fld>
            <a:endParaRPr lang="es-ES" noProof="1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89E3C1D-CFBF-EA73-E502-3FCEEF382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FFAD37B-070A-5686-7A0E-9887310F1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E5A67-3602-42D3-9CC6-1FCD714D699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8165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D1C6D0-3EC3-03D2-DCB4-9911E525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2562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D585631-EFEF-7F01-C357-E5D491F2C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2562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06C1905-A2CB-F58A-AA5C-83283EABF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712C-1740-42D9-B695-9258C991EBEA}" type="datetime1">
              <a:rPr lang="es-ES" noProof="1" smtClean="0"/>
              <a:t>28/04/2023</a:t>
            </a:fld>
            <a:endParaRPr lang="es-ES" noProof="1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AA44EFB-55E8-9B12-FAAD-D9A8A4E85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63694E8-0C82-3582-E573-3C35EEC1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E5A67-3602-42D3-9CC6-1FCD714D699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7184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F6F6D929-2045-3287-8145-61B361B4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647" y="1808675"/>
            <a:ext cx="7730706" cy="3240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F1AB0BB-F72C-092C-508F-3336EF4FF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4712C-1740-42D9-B695-9258C991EBEA}" type="datetime1">
              <a:rPr lang="es-ES" noProof="1" smtClean="0"/>
              <a:t>28/04/2023</a:t>
            </a:fld>
            <a:endParaRPr lang="es-E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6CF13C8-DE63-C7DC-9C0B-04C107D9EB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21E3A6B-B420-A823-E2FC-4BD4B8C82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E5A67-3602-42D3-9CC6-1FCD714D699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220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45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5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image" Target="../media/image57.png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diagramData" Target="../diagrams/data8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5" Type="http://schemas.openxmlformats.org/officeDocument/2006/relationships/image" Target="../media/image59.png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7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image" Target="../media/image7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Relationship Id="rId1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7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image" Target="../media/image13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7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4662" y="1515533"/>
            <a:ext cx="11142675" cy="19134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ES" sz="5000" b="1" dirty="0" smtClean="0">
                <a:solidFill>
                  <a:srgbClr val="FFCB62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REINDUCCIÓN </a:t>
            </a:r>
            <a:r>
              <a:rPr lang="es-ES" sz="5000" b="1" dirty="0">
                <a:solidFill>
                  <a:srgbClr val="FFCB62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EN SEGURIDAD Y SALUD EN EL TRABAJO</a:t>
            </a:r>
            <a:endParaRPr lang="es-CO" sz="5000" b="1" dirty="0">
              <a:solidFill>
                <a:srgbClr val="FFCB62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 bwMode="auto">
          <a:xfrm>
            <a:off x="1805775" y="4830615"/>
            <a:ext cx="8805461" cy="143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s-ES" sz="4000" dirty="0">
                <a:solidFill>
                  <a:schemeClr val="bg1"/>
                </a:solidFill>
                <a:effectLst>
                  <a:outerShdw blurRad="167480" dist="50800" dir="5400000" algn="ctr" rotWithShape="0">
                    <a:srgbClr val="000000">
                      <a:alpha val="89418"/>
                    </a:srgbClr>
                  </a:outerShdw>
                </a:effectLst>
                <a:latin typeface="+mj-lt"/>
              </a:rPr>
              <a:t>BIENVENIDOS A </a:t>
            </a:r>
            <a:endParaRPr lang="es-CO" sz="4000" dirty="0">
              <a:solidFill>
                <a:schemeClr val="bg1"/>
              </a:solidFill>
              <a:effectLst>
                <a:outerShdw blurRad="167480" dist="50800" dir="5400000" algn="ctr" rotWithShape="0">
                  <a:srgbClr val="000000">
                    <a:alpha val="89418"/>
                  </a:srgbClr>
                </a:outerShdw>
              </a:effectLst>
              <a:latin typeface="+mj-lt"/>
              <a:cs typeface="Calibri Light" panose="020F0302020204030204"/>
            </a:endParaRPr>
          </a:p>
          <a:p>
            <a:r>
              <a:rPr lang="es-ES" sz="4000" dirty="0">
                <a:solidFill>
                  <a:schemeClr val="bg1"/>
                </a:solidFill>
                <a:effectLst>
                  <a:outerShdw blurRad="167480" dist="50800" dir="5400000" algn="ctr" rotWithShape="0">
                    <a:srgbClr val="000000">
                      <a:alpha val="89418"/>
                    </a:srgbClr>
                  </a:outerShdw>
                </a:effectLst>
                <a:latin typeface="+mj-lt"/>
              </a:rPr>
              <a:t>TRANSPORTES GOMEZ HERNANDEZ S.A.</a:t>
            </a:r>
            <a:endParaRPr lang="es-CO" sz="4000" dirty="0">
              <a:solidFill>
                <a:schemeClr val="bg1"/>
              </a:solidFill>
              <a:effectLst>
                <a:outerShdw blurRad="167480" dist="50800" dir="5400000" algn="ctr" rotWithShape="0">
                  <a:srgbClr val="000000">
                    <a:alpha val="89418"/>
                  </a:srgbClr>
                </a:outerShdw>
              </a:effectLst>
              <a:latin typeface="+mj-lt"/>
              <a:cs typeface="Calibri Light"/>
            </a:endParaRP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xmlns="" id="{6B3EA391-D5A0-274F-C182-94F0ACFB3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214" y="3211485"/>
            <a:ext cx="3402708" cy="3754854"/>
          </a:xfrm>
          <a:prstGeom prst="rect">
            <a:avLst/>
          </a:prstGeom>
        </p:spPr>
      </p:pic>
      <p:pic>
        <p:nvPicPr>
          <p:cNvPr id="6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824CBC8F-7E64-3470-E9B4-36BC2E68C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24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541"/>
            <a:ext cx="10515600" cy="11557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4500" b="1" dirty="0">
                <a:solidFill>
                  <a:srgbClr val="C00000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PELIGROS Y RIESGOS GTC-45</a:t>
            </a:r>
            <a:endParaRPr lang="es-CO" sz="4500" b="1" dirty="0">
              <a:solidFill>
                <a:srgbClr val="C00000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317499" y="1562100"/>
            <a:ext cx="5600702" cy="1892300"/>
            <a:chOff x="876299" y="1485900"/>
            <a:chExt cx="5820336" cy="1892300"/>
          </a:xfrm>
          <a:gradFill>
            <a:gsLst>
              <a:gs pos="0">
                <a:srgbClr val="E4352E"/>
              </a:gs>
              <a:gs pos="50000">
                <a:srgbClr val="E85B30"/>
              </a:gs>
              <a:gs pos="99000">
                <a:srgbClr val="E4352E"/>
              </a:gs>
            </a:gsLst>
            <a:lin ang="5400000" scaled="0"/>
          </a:gradFill>
        </p:grpSpPr>
        <p:sp>
          <p:nvSpPr>
            <p:cNvPr id="4" name="Rectángulo 3"/>
            <p:cNvSpPr/>
            <p:nvPr/>
          </p:nvSpPr>
          <p:spPr>
            <a:xfrm>
              <a:off x="876300" y="1485900"/>
              <a:ext cx="5820334" cy="1892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FF3C2D"/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876299" y="1613416"/>
              <a:ext cx="2108200" cy="4462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2300" b="1" dirty="0">
                  <a:solidFill>
                    <a:schemeClr val="bg1"/>
                  </a:solidFill>
                  <a:latin typeface="Montserrat" pitchFamily="2" charset="77"/>
                </a:rPr>
                <a:t>BIOLÓGICO</a:t>
              </a:r>
              <a:endParaRPr lang="es-CO" sz="2300" b="1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3117440" y="1875026"/>
              <a:ext cx="1720850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Virus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Bacterias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Hongos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 err="1">
                  <a:solidFill>
                    <a:schemeClr val="bg1"/>
                  </a:solidFill>
                </a:rPr>
                <a:t>Ricketsias</a:t>
              </a:r>
              <a:endParaRPr lang="es-CO" sz="1600" dirty="0">
                <a:solidFill>
                  <a:schemeClr val="bg1"/>
                </a:solidFill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4824410" y="1875026"/>
              <a:ext cx="1872225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Parásitos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Picaduras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Mordeduras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Fluidos o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excrementos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6325288" y="1562100"/>
            <a:ext cx="5600700" cy="1943398"/>
            <a:chOff x="876300" y="1485900"/>
            <a:chExt cx="5820334" cy="1943398"/>
          </a:xfrm>
          <a:gradFill>
            <a:gsLst>
              <a:gs pos="0">
                <a:srgbClr val="E4352E"/>
              </a:gs>
              <a:gs pos="50000">
                <a:srgbClr val="E85B30"/>
              </a:gs>
              <a:gs pos="99000">
                <a:srgbClr val="E4352E"/>
              </a:gs>
            </a:gsLst>
            <a:lin ang="5400000" scaled="0"/>
          </a:gradFill>
        </p:grpSpPr>
        <p:sp>
          <p:nvSpPr>
            <p:cNvPr id="26" name="Rectángulo 25"/>
            <p:cNvSpPr/>
            <p:nvPr/>
          </p:nvSpPr>
          <p:spPr>
            <a:xfrm>
              <a:off x="876300" y="1485900"/>
              <a:ext cx="5820334" cy="1892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rgbClr val="FF3C2D"/>
                </a:solidFill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915368" y="1613416"/>
              <a:ext cx="2108200" cy="4462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2300" b="1">
                  <a:solidFill>
                    <a:schemeClr val="bg1"/>
                  </a:solidFill>
                  <a:latin typeface="Montserrat" pitchFamily="2" charset="77"/>
                </a:defRPr>
              </a:lvl1pPr>
            </a:lstStyle>
            <a:p>
              <a:r>
                <a:rPr lang="es-ES" dirty="0"/>
                <a:t>FÍSICO</a:t>
              </a:r>
              <a:endParaRPr lang="es-CO" dirty="0"/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3021758" y="1613416"/>
              <a:ext cx="191953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Ruido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Iluminación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Vibración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Temperaturas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Presión atmosférica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CO" sz="1600" dirty="0">
                <a:solidFill>
                  <a:schemeClr val="bg1"/>
                </a:solidFill>
              </a:endParaRP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4824409" y="1613932"/>
              <a:ext cx="1872225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Radiaciones ionizantes y no ionizantes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 err="1">
                  <a:solidFill>
                    <a:schemeClr val="bg1"/>
                  </a:solidFill>
                </a:rPr>
                <a:t>Disconfort</a:t>
              </a:r>
              <a:r>
                <a:rPr lang="es-CO" sz="1600" dirty="0">
                  <a:solidFill>
                    <a:schemeClr val="bg1"/>
                  </a:solidFill>
                </a:rPr>
                <a:t> térmico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6325288" y="4218210"/>
            <a:ext cx="5822528" cy="1892300"/>
            <a:chOff x="876300" y="1485900"/>
            <a:chExt cx="6050861" cy="1892300"/>
          </a:xfrm>
          <a:gradFill>
            <a:gsLst>
              <a:gs pos="0">
                <a:srgbClr val="E4352E"/>
              </a:gs>
              <a:gs pos="50000">
                <a:srgbClr val="E85B30"/>
              </a:gs>
              <a:gs pos="99000">
                <a:srgbClr val="E4352E"/>
              </a:gs>
            </a:gsLst>
            <a:lin ang="5400000" scaled="0"/>
          </a:gradFill>
        </p:grpSpPr>
        <p:sp>
          <p:nvSpPr>
            <p:cNvPr id="40" name="Rectángulo 39"/>
            <p:cNvSpPr/>
            <p:nvPr/>
          </p:nvSpPr>
          <p:spPr>
            <a:xfrm>
              <a:off x="876300" y="1485900"/>
              <a:ext cx="5964797" cy="1892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rgbClr val="FF3C2D"/>
                </a:solidFill>
              </a:endParaRP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876300" y="1585666"/>
              <a:ext cx="2405150" cy="4462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2300" b="1">
                  <a:solidFill>
                    <a:schemeClr val="bg1"/>
                  </a:solidFill>
                  <a:latin typeface="Montserrat" pitchFamily="2" charset="77"/>
                </a:defRPr>
              </a:lvl1pPr>
            </a:lstStyle>
            <a:p>
              <a:r>
                <a:rPr lang="es-ES" dirty="0"/>
                <a:t>PSICOSOCIAL</a:t>
              </a:r>
              <a:endParaRPr lang="es-CO" dirty="0"/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3096465" y="1651371"/>
              <a:ext cx="2145030" cy="1569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Gestión organizacional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Características de la organización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Características del grupo social</a:t>
              </a: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5054936" y="1651371"/>
              <a:ext cx="18722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Características de la tarea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Interfase persona tarea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Jornada de trabajo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317499" y="4224080"/>
            <a:ext cx="5600701" cy="1892300"/>
            <a:chOff x="876300" y="1485900"/>
            <a:chExt cx="5820334" cy="1892300"/>
          </a:xfrm>
          <a:gradFill>
            <a:gsLst>
              <a:gs pos="0">
                <a:srgbClr val="E4352E"/>
              </a:gs>
              <a:gs pos="50000">
                <a:srgbClr val="E85B30"/>
              </a:gs>
              <a:gs pos="99000">
                <a:srgbClr val="E4352E"/>
              </a:gs>
            </a:gsLst>
            <a:lin ang="5400000" scaled="0"/>
          </a:gradFill>
        </p:grpSpPr>
        <p:sp>
          <p:nvSpPr>
            <p:cNvPr id="33" name="Rectángulo 32"/>
            <p:cNvSpPr/>
            <p:nvPr/>
          </p:nvSpPr>
          <p:spPr>
            <a:xfrm>
              <a:off x="876300" y="1485900"/>
              <a:ext cx="5820334" cy="1892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rgbClr val="FF3C2D"/>
                </a:solidFill>
              </a:endParaRPr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882878" y="1579796"/>
              <a:ext cx="2108200" cy="4462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2300" b="1">
                  <a:solidFill>
                    <a:schemeClr val="bg1"/>
                  </a:solidFill>
                  <a:latin typeface="Montserrat" pitchFamily="2" charset="77"/>
                </a:defRPr>
              </a:lvl1pPr>
            </a:lstStyle>
            <a:p>
              <a:r>
                <a:rPr lang="es-ES" dirty="0"/>
                <a:t>QUÍMICO</a:t>
              </a:r>
              <a:endParaRPr lang="es-CO" dirty="0"/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2897717" y="1643850"/>
              <a:ext cx="1720850" cy="1569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Polvos orgánicos, inorgánicos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Fibras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Líquidos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CO" sz="1600" dirty="0">
                <a:solidFill>
                  <a:schemeClr val="bg1"/>
                </a:solidFill>
              </a:endParaRP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4531716" y="1643850"/>
              <a:ext cx="1943721" cy="1569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Gases y vapores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Humos metálicos y no metálicos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Material particulado</a:t>
              </a:r>
            </a:p>
          </p:txBody>
        </p:sp>
      </p:grpSp>
      <p:pic>
        <p:nvPicPr>
          <p:cNvPr id="3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2FAB03F4-BB0A-2925-21E7-9DC5BB8D1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3262EEB-54E7-1691-B938-FA62E546FF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11" y="2152844"/>
            <a:ext cx="1195501" cy="119550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12086AF-5593-F87A-413E-5BFE5326F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06" y="2026073"/>
            <a:ext cx="1432318" cy="143231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E6B0628E-0442-0B1E-E678-2ADA0D3279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68" y="4767384"/>
            <a:ext cx="1368972" cy="136897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88D8221F-080B-BA74-F991-2241D7AC60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06" y="4678192"/>
            <a:ext cx="1432318" cy="14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61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70421"/>
            <a:ext cx="10515600" cy="11557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4500" b="1" dirty="0">
                <a:solidFill>
                  <a:srgbClr val="C00000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PELIGROS Y RIESGOS GTC-45</a:t>
            </a:r>
            <a:endParaRPr lang="es-CO" sz="4500" b="1" dirty="0">
              <a:solidFill>
                <a:srgbClr val="C00000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304800" y="1526094"/>
            <a:ext cx="5600700" cy="1892300"/>
            <a:chOff x="876300" y="1485900"/>
            <a:chExt cx="5820334" cy="1892300"/>
          </a:xfrm>
          <a:gradFill>
            <a:gsLst>
              <a:gs pos="0">
                <a:srgbClr val="E4352E"/>
              </a:gs>
              <a:gs pos="50000">
                <a:srgbClr val="E85B30"/>
              </a:gs>
              <a:gs pos="99000">
                <a:srgbClr val="E4352E"/>
              </a:gs>
            </a:gsLst>
            <a:lin ang="5400000" scaled="0"/>
          </a:gradFill>
        </p:grpSpPr>
        <p:sp>
          <p:nvSpPr>
            <p:cNvPr id="4" name="Rectángulo 3"/>
            <p:cNvSpPr/>
            <p:nvPr/>
          </p:nvSpPr>
          <p:spPr>
            <a:xfrm>
              <a:off x="876300" y="1485900"/>
              <a:ext cx="5820334" cy="1892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rgbClr val="FF3C2D"/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057831" y="1613416"/>
              <a:ext cx="2647841" cy="4462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2300" b="1">
                  <a:solidFill>
                    <a:schemeClr val="bg1"/>
                  </a:solidFill>
                  <a:latin typeface="Montserrat" pitchFamily="2" charset="77"/>
                </a:defRPr>
              </a:lvl1pPr>
            </a:lstStyle>
            <a:p>
              <a:r>
                <a:rPr lang="es-ES" dirty="0"/>
                <a:t>BIOMECÁNICO</a:t>
              </a:r>
              <a:endParaRPr lang="es-CO" dirty="0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3099885" y="2128603"/>
              <a:ext cx="1720850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Postura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Esfuerzo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Movimiento repetitivo</a:t>
              </a: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4757475" y="2124314"/>
              <a:ext cx="1872225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Manipulación manual de cargas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1983180" y="4233765"/>
            <a:ext cx="6754420" cy="1892300"/>
            <a:chOff x="876299" y="1485900"/>
            <a:chExt cx="7019296" cy="1892300"/>
          </a:xfrm>
          <a:gradFill>
            <a:gsLst>
              <a:gs pos="0">
                <a:srgbClr val="E4352E"/>
              </a:gs>
              <a:gs pos="50000">
                <a:srgbClr val="E85B30"/>
              </a:gs>
              <a:gs pos="99000">
                <a:srgbClr val="E4352E"/>
              </a:gs>
            </a:gsLst>
            <a:lin ang="5400000" scaled="0"/>
          </a:gradFill>
        </p:grpSpPr>
        <p:sp>
          <p:nvSpPr>
            <p:cNvPr id="26" name="Rectángulo 25"/>
            <p:cNvSpPr/>
            <p:nvPr/>
          </p:nvSpPr>
          <p:spPr>
            <a:xfrm>
              <a:off x="876299" y="1485900"/>
              <a:ext cx="7019296" cy="1892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FF3C2D"/>
                </a:solidFill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903226" y="1594439"/>
              <a:ext cx="2856033" cy="4462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2300" b="1">
                  <a:solidFill>
                    <a:schemeClr val="bg1"/>
                  </a:solidFill>
                  <a:latin typeface="Montserrat" pitchFamily="2" charset="77"/>
                </a:defRPr>
              </a:lvl1pPr>
            </a:lstStyle>
            <a:p>
              <a:r>
                <a:rPr lang="es-ES" dirty="0"/>
                <a:t>DE SEGURIDAD</a:t>
              </a:r>
              <a:endParaRPr lang="es-CO" dirty="0"/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3447683" y="1645965"/>
              <a:ext cx="1919536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Mecánico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Eléctrico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Vibración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Locativo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Tecnológico</a:t>
              </a:r>
              <a:endParaRPr lang="es-CO" sz="1600" dirty="0">
                <a:solidFill>
                  <a:schemeClr val="bg1"/>
                </a:solidFill>
              </a:endParaRP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5123794" y="1685161"/>
              <a:ext cx="2686961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Accidentes de tránsito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Violencia-Público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Trabajo en Alturas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Espacios Confinados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6304634" y="1531397"/>
            <a:ext cx="5867400" cy="1892300"/>
            <a:chOff x="876300" y="1485900"/>
            <a:chExt cx="6097492" cy="1892300"/>
          </a:xfrm>
          <a:gradFill>
            <a:gsLst>
              <a:gs pos="0">
                <a:srgbClr val="E4352E"/>
              </a:gs>
              <a:gs pos="50000">
                <a:srgbClr val="E85B30"/>
              </a:gs>
              <a:gs pos="99000">
                <a:srgbClr val="E4352E"/>
              </a:gs>
            </a:gsLst>
            <a:lin ang="5400000" scaled="0"/>
          </a:gradFill>
        </p:grpSpPr>
        <p:sp>
          <p:nvSpPr>
            <p:cNvPr id="33" name="Rectángulo 32"/>
            <p:cNvSpPr/>
            <p:nvPr/>
          </p:nvSpPr>
          <p:spPr>
            <a:xfrm>
              <a:off x="876300" y="1485900"/>
              <a:ext cx="5849661" cy="1892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rgbClr val="FF3C2D"/>
                </a:solidFill>
              </a:endParaRPr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928734" y="1577279"/>
              <a:ext cx="4644700" cy="4462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2300" b="1">
                  <a:solidFill>
                    <a:schemeClr val="bg1"/>
                  </a:solidFill>
                  <a:latin typeface="Montserrat" pitchFamily="2" charset="77"/>
                </a:defRPr>
              </a:lvl1pPr>
            </a:lstStyle>
            <a:p>
              <a:r>
                <a:rPr lang="es-ES" dirty="0"/>
                <a:t>FENOMENOS NATURALES</a:t>
              </a:r>
              <a:endParaRPr lang="es-CO" dirty="0"/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3151873" y="2149480"/>
              <a:ext cx="1720850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Sismo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Terremoto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Vendaval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CO" sz="1600" dirty="0">
                <a:solidFill>
                  <a:schemeClr val="bg1"/>
                </a:solidFill>
              </a:endParaRP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4696807" y="2149480"/>
              <a:ext cx="22769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Inundación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Derrumbe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600" dirty="0">
                  <a:solidFill>
                    <a:schemeClr val="bg1"/>
                  </a:solidFill>
                </a:rPr>
                <a:t>Precipitaciones</a:t>
              </a:r>
            </a:p>
          </p:txBody>
        </p:sp>
      </p:grpSp>
      <p:pic>
        <p:nvPicPr>
          <p:cNvPr id="5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669B586D-657B-B2E7-3FD8-FC6935B02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7D5719C-5923-4272-87C3-3389C459A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81" y="2018663"/>
            <a:ext cx="1390641" cy="139064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E00F6884-CEBD-E1AE-43FF-988A6849B2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192" y="2041904"/>
            <a:ext cx="1353401" cy="135340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238C63E3-563A-062A-92CC-32A4DCD9D9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305" y="4686519"/>
            <a:ext cx="1548085" cy="15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32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651660831"/>
              </p:ext>
            </p:extLst>
          </p:nvPr>
        </p:nvGraphicFramePr>
        <p:xfrm>
          <a:off x="437322" y="304800"/>
          <a:ext cx="11383617" cy="6268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5822EAEF-B770-C07D-5B21-6259CC00921E}"/>
              </a:ext>
            </a:extLst>
          </p:cNvPr>
          <p:cNvSpPr txBox="1">
            <a:spLocks/>
          </p:cNvSpPr>
          <p:nvPr/>
        </p:nvSpPr>
        <p:spPr>
          <a:xfrm>
            <a:off x="1013806" y="2669329"/>
            <a:ext cx="4011127" cy="14594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500" b="1" dirty="0">
                <a:solidFill>
                  <a:schemeClr val="bg1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NORMAS DE </a:t>
            </a:r>
            <a:r>
              <a:rPr lang="es-ES" sz="4500" b="1" dirty="0" smtClean="0">
                <a:solidFill>
                  <a:schemeClr val="bg1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SEGURIDAD</a:t>
            </a:r>
          </a:p>
          <a:p>
            <a:pPr algn="ctr"/>
            <a:r>
              <a:rPr lang="es-ES" sz="4500" b="1" dirty="0" smtClean="0">
                <a:solidFill>
                  <a:schemeClr val="bg1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OPERATIVOS</a:t>
            </a:r>
            <a:endParaRPr lang="es-CO" sz="4500" b="1" dirty="0">
              <a:solidFill>
                <a:schemeClr val="bg1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146AFE4F-555D-4EA4-3EB3-52411B3AC2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607" y="2484837"/>
            <a:ext cx="448785" cy="44878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6FDA6EB4-21B0-3CE1-57E5-4094AA00C4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66" y="4567689"/>
            <a:ext cx="545970" cy="54597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A515C379-9809-6CB2-11FB-8C1105D7E3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422" y="5280660"/>
            <a:ext cx="545970" cy="54597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D6CD03F9-05CF-C06C-9DE6-757E8D7A9A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12" y="3887606"/>
            <a:ext cx="482280" cy="48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46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/>
          </p:nvPr>
        </p:nvGraphicFramePr>
        <p:xfrm>
          <a:off x="437322" y="304800"/>
          <a:ext cx="11383617" cy="6268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5822EAEF-B770-C07D-5B21-6259CC00921E}"/>
              </a:ext>
            </a:extLst>
          </p:cNvPr>
          <p:cNvSpPr txBox="1">
            <a:spLocks/>
          </p:cNvSpPr>
          <p:nvPr/>
        </p:nvSpPr>
        <p:spPr>
          <a:xfrm>
            <a:off x="153997" y="2708517"/>
            <a:ext cx="5482528" cy="14594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500" b="1" dirty="0">
                <a:solidFill>
                  <a:schemeClr val="bg1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NORMAS DE </a:t>
            </a:r>
            <a:r>
              <a:rPr lang="es-ES" sz="4500" b="1" dirty="0" smtClean="0">
                <a:solidFill>
                  <a:schemeClr val="bg1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SEGURIDAD ADMINISTRATIVOS</a:t>
            </a:r>
            <a:endParaRPr lang="es-CO" sz="4500" b="1" dirty="0">
              <a:solidFill>
                <a:schemeClr val="bg1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87FF3FF-05B2-17CF-7370-F18DAF52EF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868" y="2480386"/>
            <a:ext cx="456263" cy="45626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1EBFDF3-0A88-EFBC-0154-D7AB7E88AE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868" y="1788568"/>
            <a:ext cx="456264" cy="45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13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8" y="646939"/>
            <a:ext cx="10515600" cy="11049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4500" b="1" dirty="0">
                <a:solidFill>
                  <a:srgbClr val="C00000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PROMOCIÓN Y PREVENCIÓN </a:t>
            </a:r>
            <a:br>
              <a:rPr lang="es-ES" sz="4500" b="1" dirty="0">
                <a:solidFill>
                  <a:srgbClr val="C00000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</a:br>
            <a:r>
              <a:rPr lang="es-ES" sz="4500" b="1" dirty="0">
                <a:solidFill>
                  <a:srgbClr val="C00000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SG-SST</a:t>
            </a:r>
            <a:endParaRPr lang="es-CO" sz="4500" b="1" dirty="0">
              <a:solidFill>
                <a:srgbClr val="C00000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801857619"/>
              </p:ext>
            </p:extLst>
          </p:nvPr>
        </p:nvGraphicFramePr>
        <p:xfrm>
          <a:off x="271211" y="1751839"/>
          <a:ext cx="11649575" cy="2116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755880994"/>
              </p:ext>
            </p:extLst>
          </p:nvPr>
        </p:nvGraphicFramePr>
        <p:xfrm>
          <a:off x="271211" y="4337160"/>
          <a:ext cx="11649575" cy="2116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6B8FF57-EDF5-E2AB-C449-FF649F1E5B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7" y="1751839"/>
            <a:ext cx="696722" cy="69672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C3BE970-6EF7-54C7-A047-CF4D7C19EC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4409440"/>
            <a:ext cx="654160" cy="65416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2A8115B-1DEC-0555-1445-072DD6F1A29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480" y="1751839"/>
            <a:ext cx="690880" cy="6908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59BED596-01B3-A511-8E88-FE2A9A6DCDC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863" y="1666609"/>
            <a:ext cx="726377" cy="8065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7A8E5876-8934-1CEB-0A89-D2833B9B82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259" y="4409440"/>
            <a:ext cx="654160" cy="65416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6F090E68-0789-A4DD-8F34-29633D2E991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141" y="4361361"/>
            <a:ext cx="654160" cy="65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31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57300" y="203199"/>
            <a:ext cx="9144000" cy="9699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z="4500" b="1" dirty="0">
                <a:solidFill>
                  <a:srgbClr val="C00000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COMITÉS DE APOYO</a:t>
            </a:r>
            <a:endParaRPr lang="es-CO" sz="4500" b="1" dirty="0">
              <a:solidFill>
                <a:srgbClr val="C00000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705266046"/>
              </p:ext>
            </p:extLst>
          </p:nvPr>
        </p:nvGraphicFramePr>
        <p:xfrm>
          <a:off x="0" y="1320799"/>
          <a:ext cx="12191999" cy="4754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71594186-38BD-CD07-5D31-1354B3F34B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00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273295"/>
            <a:ext cx="10515600" cy="98542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4500" b="1" dirty="0">
                <a:solidFill>
                  <a:srgbClr val="C00000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INTEGRANTES DEL COPASST</a:t>
            </a:r>
            <a:endParaRPr lang="es-CO" sz="4500" b="1" dirty="0">
              <a:solidFill>
                <a:srgbClr val="C00000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63432312"/>
              </p:ext>
            </p:extLst>
          </p:nvPr>
        </p:nvGraphicFramePr>
        <p:xfrm>
          <a:off x="0" y="1599512"/>
          <a:ext cx="11636711" cy="4573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842243B1-F5DA-AA1F-F22B-3B73D0F3A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16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766354" y="249438"/>
            <a:ext cx="10659292" cy="147610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z="4500" b="1" dirty="0">
                <a:solidFill>
                  <a:srgbClr val="C00000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INTEGRANTES DEL COMITÉ DE CONVIVENCIA LABORAL</a:t>
            </a:r>
            <a:endParaRPr lang="es-CO" sz="4500" b="1" dirty="0">
              <a:solidFill>
                <a:srgbClr val="C00000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347007321"/>
              </p:ext>
            </p:extLst>
          </p:nvPr>
        </p:nvGraphicFramePr>
        <p:xfrm>
          <a:off x="253557" y="1604684"/>
          <a:ext cx="10797620" cy="2272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179394812"/>
              </p:ext>
            </p:extLst>
          </p:nvPr>
        </p:nvGraphicFramePr>
        <p:xfrm>
          <a:off x="391885" y="3877621"/>
          <a:ext cx="9877855" cy="2304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C0EB5FC2-A926-2DE9-4A91-40D69AAFE8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49DA8B6-917D-B1EB-64E8-9ECC7D9C04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589"/>
            <a:ext cx="3141609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85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524000" y="154487"/>
            <a:ext cx="9144000" cy="16811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z="4500" b="1" dirty="0">
                <a:solidFill>
                  <a:srgbClr val="C00000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INTEGRANTES DEL COMITÉ DE SEGURIDAD VIAL</a:t>
            </a:r>
            <a:endParaRPr lang="es-CO" sz="4500" b="1" dirty="0">
              <a:solidFill>
                <a:srgbClr val="C00000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pic>
        <p:nvPicPr>
          <p:cNvPr id="4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4D9BD393-FD86-A518-EB58-A05D43739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1A36C1E-2591-E252-184C-ED35F591F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348"/>
            <a:ext cx="6096000" cy="7963949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xmlns="" id="{E1BBEAD9-3F3A-768C-D187-4B57CCF9C72C}"/>
              </a:ext>
            </a:extLst>
          </p:cNvPr>
          <p:cNvSpPr/>
          <p:nvPr/>
        </p:nvSpPr>
        <p:spPr>
          <a:xfrm>
            <a:off x="6096000" y="2159123"/>
            <a:ext cx="5805460" cy="3752837"/>
          </a:xfrm>
          <a:prstGeom prst="roundRect">
            <a:avLst/>
          </a:prstGeom>
          <a:gradFill>
            <a:gsLst>
              <a:gs pos="0">
                <a:srgbClr val="E4352E"/>
              </a:gs>
              <a:gs pos="50000">
                <a:srgbClr val="E85B30"/>
              </a:gs>
              <a:gs pos="99000">
                <a:srgbClr val="E4352E"/>
              </a:gs>
            </a:gsLst>
            <a:lin ang="5400000" scaled="0"/>
          </a:gradFill>
          <a:ln>
            <a:solidFill>
              <a:srgbClr val="E95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xmlns="" id="{441BD141-8814-55A7-64B1-4F8A89CEF56D}"/>
              </a:ext>
            </a:extLst>
          </p:cNvPr>
          <p:cNvSpPr txBox="1">
            <a:spLocks/>
          </p:cNvSpPr>
          <p:nvPr/>
        </p:nvSpPr>
        <p:spPr>
          <a:xfrm>
            <a:off x="6261734" y="2349490"/>
            <a:ext cx="6011545" cy="32486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Luis Hernando Barrera (Abogado)</a:t>
            </a:r>
          </a:p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Jorge Humberto Posada (Gerente General)</a:t>
            </a:r>
          </a:p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Claudia Patricia Fernández (Directora Gestión Humana)</a:t>
            </a:r>
          </a:p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Santiago Jiménez (Director Administrativo y Financiero)</a:t>
            </a:r>
          </a:p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800" dirty="0">
                <a:solidFill>
                  <a:schemeClr val="bg1">
                    <a:lumMod val="95000"/>
                  </a:schemeClr>
                </a:solidFill>
              </a:rPr>
              <a:t>T</a:t>
            </a:r>
            <a:r>
              <a:rPr lang="es-E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atiana Molina (Directora Operativa)</a:t>
            </a:r>
          </a:p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Natalia Márquez (Coordinadora Parque Automotor)</a:t>
            </a:r>
          </a:p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Paulina Piedrahita (Coordinadora SST)</a:t>
            </a:r>
          </a:p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8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Yeinis</a:t>
            </a:r>
            <a:r>
              <a:rPr lang="es-E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Díaz (Analista SST)</a:t>
            </a:r>
          </a:p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Andrés Castañeda (Auxiliar de Alistamiento)</a:t>
            </a:r>
          </a:p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Liliana Estrada (Operadora Monitoreo)</a:t>
            </a:r>
            <a:endParaRPr lang="es-CO" sz="1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1431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87981" y="304641"/>
            <a:ext cx="10515600" cy="143092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4500" b="1" dirty="0">
                <a:solidFill>
                  <a:srgbClr val="C00000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INTEGRANTES DE LA BRIGADA DE EMERGENCIAS</a:t>
            </a:r>
            <a:endParaRPr lang="es-CO" sz="4500" b="1" dirty="0">
              <a:solidFill>
                <a:srgbClr val="C00000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512929618"/>
              </p:ext>
            </p:extLst>
          </p:nvPr>
        </p:nvGraphicFramePr>
        <p:xfrm>
          <a:off x="659381" y="1890931"/>
          <a:ext cx="10972800" cy="4022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F6412D90-2028-9BD6-5CA4-E19C760DD3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33581790-ECC6-5B32-0337-9380EB33FF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093" y="4046447"/>
            <a:ext cx="2892504" cy="402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69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222569" y="1427828"/>
            <a:ext cx="5575833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ES" sz="4300" b="1" dirty="0">
                <a:solidFill>
                  <a:srgbClr val="C00000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META DEL SG-SST</a:t>
            </a:r>
            <a:endParaRPr lang="es-CO" sz="4300" b="1" dirty="0">
              <a:solidFill>
                <a:srgbClr val="C00000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444155" y="3030187"/>
            <a:ext cx="5260668" cy="2399985"/>
          </a:xfrm>
        </p:spPr>
        <p:txBody>
          <a:bodyPr/>
          <a:lstStyle/>
          <a:p>
            <a:pPr algn="just"/>
            <a:r>
              <a:rPr lang="es-ES" sz="2000" b="1" dirty="0"/>
              <a:t>TRANSPORTES GOMEZ HERNANDEZ S.A. </a:t>
            </a:r>
            <a:r>
              <a:rPr lang="es-ES" sz="2000" dirty="0"/>
              <a:t>tiene como </a:t>
            </a:r>
            <a:r>
              <a:rPr lang="es-ES" sz="2000" b="1" dirty="0">
                <a:solidFill>
                  <a:srgbClr val="FF3C2D"/>
                </a:solidFill>
              </a:rPr>
              <a:t>meta 0%</a:t>
            </a:r>
            <a:r>
              <a:rPr lang="es-ES" sz="2000" dirty="0"/>
              <a:t> de Accidentes de Trabajo y Enfermedades laborales.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En lo corrido del 2023, tuvimos 72 días sin reporte de Accidentes de Trabajo hasta el 14 de marzo de 2023 que tuvimos el primero.</a:t>
            </a:r>
          </a:p>
          <a:p>
            <a:pPr algn="just"/>
            <a:endParaRPr lang="es-ES" sz="2000" dirty="0"/>
          </a:p>
          <a:p>
            <a:pPr algn="just"/>
            <a:endParaRPr lang="es-CO" sz="2000" dirty="0"/>
          </a:p>
        </p:txBody>
      </p:sp>
      <p:pic>
        <p:nvPicPr>
          <p:cNvPr id="2" name="Imagen 4" descr="Imagen que contiene Icono&#10;&#10;Descripción generada automáticamente">
            <a:extLst>
              <a:ext uri="{FF2B5EF4-FFF2-40B4-BE49-F238E27FC236}">
                <a16:creationId xmlns:a16="http://schemas.microsoft.com/office/drawing/2014/main" xmlns="" id="{EDB177C5-1710-371E-40B1-3F00A7440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6" b="13648"/>
          <a:stretch/>
        </p:blipFill>
        <p:spPr>
          <a:xfrm>
            <a:off x="419769" y="2202739"/>
            <a:ext cx="3826009" cy="4653634"/>
          </a:xfrm>
          <a:prstGeom prst="rect">
            <a:avLst/>
          </a:prstGeom>
        </p:spPr>
      </p:pic>
      <p:pic>
        <p:nvPicPr>
          <p:cNvPr id="6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041B2275-9121-678B-F241-B9957A10F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24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70000" y="203941"/>
            <a:ext cx="9652000" cy="9859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ES" sz="4000" b="1" dirty="0">
                <a:solidFill>
                  <a:srgbClr val="FFCB62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MEDIDAS PREVENTIVAS COVID-19</a:t>
            </a:r>
            <a:endParaRPr lang="es-CO" sz="4000" b="1" dirty="0">
              <a:solidFill>
                <a:srgbClr val="FFCB62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44279808"/>
              </p:ext>
            </p:extLst>
          </p:nvPr>
        </p:nvGraphicFramePr>
        <p:xfrm>
          <a:off x="3275080" y="1151571"/>
          <a:ext cx="7646920" cy="4511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upo 13"/>
          <p:cNvGrpSpPr/>
          <p:nvPr/>
        </p:nvGrpSpPr>
        <p:grpSpPr>
          <a:xfrm>
            <a:off x="2049198" y="2951653"/>
            <a:ext cx="3312160" cy="2852737"/>
            <a:chOff x="3243188" y="1661082"/>
            <a:chExt cx="1993000" cy="1955228"/>
          </a:xfrm>
          <a:gradFill>
            <a:gsLst>
              <a:gs pos="0">
                <a:srgbClr val="E4352E"/>
              </a:gs>
              <a:gs pos="50000">
                <a:srgbClr val="E85B30"/>
              </a:gs>
              <a:gs pos="99000">
                <a:srgbClr val="E4352E"/>
              </a:gs>
            </a:gsLst>
            <a:lin ang="5400000" scaled="0"/>
          </a:gradFill>
        </p:grpSpPr>
        <p:sp>
          <p:nvSpPr>
            <p:cNvPr id="15" name="Hexágono 14"/>
            <p:cNvSpPr/>
            <p:nvPr/>
          </p:nvSpPr>
          <p:spPr>
            <a:xfrm rot="5400000">
              <a:off x="3262074" y="1642196"/>
              <a:ext cx="1955228" cy="199300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 sz="2100" dirty="0"/>
            </a:p>
          </p:txBody>
        </p:sp>
        <p:sp>
          <p:nvSpPr>
            <p:cNvPr id="16" name="Hexágono 4"/>
            <p:cNvSpPr/>
            <p:nvPr/>
          </p:nvSpPr>
          <p:spPr>
            <a:xfrm>
              <a:off x="3362492" y="1975990"/>
              <a:ext cx="1754391" cy="130348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100" dirty="0"/>
                <a:t>Si durante la jornada laboral presenta algún síntoma o quebranto de salud, reportarla al Área de Seguridad y Salud en el trabajo. </a:t>
              </a:r>
              <a:endParaRPr lang="es-CO" sz="2100" kern="1200" dirty="0"/>
            </a:p>
          </p:txBody>
        </p:sp>
      </p:grpSp>
      <p:pic>
        <p:nvPicPr>
          <p:cNvPr id="3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49467EA3-1F58-C120-3F98-7AAD8C534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725188C-8239-5973-0266-AB108E28E4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1" t="6958" r="-11491" b="-6958"/>
          <a:stretch/>
        </p:blipFill>
        <p:spPr>
          <a:xfrm rot="2421601">
            <a:off x="-628455" y="767301"/>
            <a:ext cx="3796910" cy="52800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1673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3167" y="-241300"/>
            <a:ext cx="9225665" cy="139057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4500" b="1" dirty="0">
                <a:solidFill>
                  <a:srgbClr val="C00000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MANIPULACIÓN DE CARGAS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X2Download.com-Riesgo Biomecánico - Manejo Manual de Cargas-(480p)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178" y="1277074"/>
            <a:ext cx="11215222" cy="4675187"/>
          </a:xfrm>
          <a:prstGeom prst="rect">
            <a:avLst/>
          </a:prstGeom>
        </p:spPr>
      </p:pic>
      <p:pic>
        <p:nvPicPr>
          <p:cNvPr id="4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C6E5ABEC-CA33-EA9B-F02A-18CC234D2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9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30300" y="0"/>
            <a:ext cx="9144000" cy="118586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z="4500" b="1" dirty="0">
                <a:solidFill>
                  <a:srgbClr val="C00000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MOVILIDAD SEGURA</a:t>
            </a:r>
            <a:endParaRPr lang="es-CO" sz="4500" b="1" dirty="0">
              <a:solidFill>
                <a:srgbClr val="C00000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que_no_sea_la_ultima_vez_velocidad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0930" b="21715"/>
          <a:stretch/>
        </p:blipFill>
        <p:spPr>
          <a:xfrm>
            <a:off x="498475" y="1218407"/>
            <a:ext cx="11195050" cy="4767262"/>
          </a:xfrm>
          <a:prstGeom prst="rect">
            <a:avLst/>
          </a:prstGeom>
        </p:spPr>
      </p:pic>
      <p:pic>
        <p:nvPicPr>
          <p:cNvPr id="4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ED8FAD97-49F3-957A-2AC8-847BAB579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8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8788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22400" y="0"/>
            <a:ext cx="9144000" cy="10668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z="4500" b="1" dirty="0">
                <a:solidFill>
                  <a:srgbClr val="C00000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MOVILIDAD SEGURA</a:t>
            </a:r>
            <a:endParaRPr lang="es-CO" sz="4500" b="1" dirty="0">
              <a:solidFill>
                <a:srgbClr val="C00000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" name="que_no_sea_la_ultima_vez_distracciones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1227" b="21831"/>
          <a:stretch/>
        </p:blipFill>
        <p:spPr>
          <a:xfrm>
            <a:off x="419100" y="1181100"/>
            <a:ext cx="11353800" cy="4813300"/>
          </a:xfrm>
          <a:prstGeom prst="rect">
            <a:avLst/>
          </a:prstGeom>
        </p:spPr>
      </p:pic>
      <p:pic>
        <p:nvPicPr>
          <p:cNvPr id="3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53C4845D-5A6C-1D23-1C0E-C42F05BDA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9697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3447" y="1341511"/>
            <a:ext cx="5592553" cy="12362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z="5400" b="1" dirty="0">
                <a:solidFill>
                  <a:srgbClr val="C00000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POLÍTICAS</a:t>
            </a:r>
            <a:endParaRPr lang="es-CO" sz="5400" b="1" dirty="0">
              <a:solidFill>
                <a:srgbClr val="C00000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503447" y="2541146"/>
            <a:ext cx="5785593" cy="1543174"/>
          </a:xfrm>
        </p:spPr>
        <p:txBody>
          <a:bodyPr lIns="91440" tIns="45720" rIns="91440" bIns="45720" anchor="t"/>
          <a:lstStyle/>
          <a:p>
            <a:pPr algn="just"/>
            <a:r>
              <a:rPr lang="es-ES" sz="2000" dirty="0"/>
              <a:t>Política de Seguridad y Salud en el Trabajo.</a:t>
            </a:r>
            <a:endParaRPr lang="es-ES" sz="2000" dirty="0">
              <a:cs typeface="Calibri" panose="020F0502020204030204"/>
            </a:endParaRPr>
          </a:p>
          <a:p>
            <a:pPr algn="just"/>
            <a:r>
              <a:rPr lang="es-ES" sz="2000" dirty="0"/>
              <a:t>Política de Cero Tolerancia al Consumo de Alcohol, Tabaco y Sustancias Psicoactivas.</a:t>
            </a:r>
            <a:endParaRPr lang="es-ES" sz="2000" dirty="0">
              <a:cs typeface="Calibri" panose="020F0502020204030204"/>
            </a:endParaRPr>
          </a:p>
          <a:p>
            <a:pPr algn="just"/>
            <a:r>
              <a:rPr lang="es-ES" sz="2000" dirty="0"/>
              <a:t>Política de Seguridad Vial.</a:t>
            </a:r>
            <a:endParaRPr lang="es-ES" sz="2000" dirty="0">
              <a:cs typeface="Calibri" panose="020F0502020204030204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s-CO" sz="2000"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xmlns="" id="{2CA367D5-3E2E-537D-9CEB-669EBA6BE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" b="4521"/>
          <a:stretch/>
        </p:blipFill>
        <p:spPr>
          <a:xfrm>
            <a:off x="8188654" y="2915272"/>
            <a:ext cx="2959700" cy="3941963"/>
          </a:xfrm>
          <a:prstGeom prst="rect">
            <a:avLst/>
          </a:prstGeom>
        </p:spPr>
      </p:pic>
      <p:pic>
        <p:nvPicPr>
          <p:cNvPr id="5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2A26096C-7075-11BF-8028-9E3D82520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3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65050" y="-2132183"/>
            <a:ext cx="7730706" cy="32406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ES" sz="5400" b="1" dirty="0">
                <a:solidFill>
                  <a:schemeClr val="bg1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CONCEPTOS EN SST</a:t>
            </a:r>
            <a:endParaRPr lang="es-CO" sz="5400" b="1" dirty="0">
              <a:solidFill>
                <a:schemeClr val="bg1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002786832"/>
              </p:ext>
            </p:extLst>
          </p:nvPr>
        </p:nvGraphicFramePr>
        <p:xfrm>
          <a:off x="690684" y="1206092"/>
          <a:ext cx="10879439" cy="5358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E3C34C64-93B6-47F0-63C8-596608B6D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70376C3E-B25C-3F33-AD65-5527733590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2" y="1053869"/>
            <a:ext cx="2354716" cy="2038411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CC1663F9-8033-7531-2882-8461EF3979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6" y="1053870"/>
            <a:ext cx="1965118" cy="1965118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7B3C1C9F-C03F-9F8C-A5A7-C64D37F66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914" y="929873"/>
            <a:ext cx="2222439" cy="1970843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F58A416C-82F3-D916-1BA3-4CD6B9F6C06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68" y="1124058"/>
            <a:ext cx="1965118" cy="1941631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46EFB7EE-3CCC-3CAE-8C40-66B7F4DAE2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19" y="3881046"/>
            <a:ext cx="1896737" cy="1966414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xmlns="" id="{9E7F386B-D2C5-924F-E078-6CBC9FDCBEB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947" y="3778691"/>
            <a:ext cx="1886463" cy="2068769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xmlns="" id="{98EC696A-0FBA-2995-9546-298273A3833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55" y="3778691"/>
            <a:ext cx="1896737" cy="208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61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61425817"/>
              </p:ext>
            </p:extLst>
          </p:nvPr>
        </p:nvGraphicFramePr>
        <p:xfrm>
          <a:off x="-368300" y="508000"/>
          <a:ext cx="12687300" cy="527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Imagen 14" descr="Icono&#10;&#10;Descripción generada automáticamente">
            <a:extLst>
              <a:ext uri="{FF2B5EF4-FFF2-40B4-BE49-F238E27FC236}">
                <a16:creationId xmlns:a16="http://schemas.microsoft.com/office/drawing/2014/main" xmlns="" id="{C3D84828-E180-C55E-D52D-AD5596073D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154" y="4891506"/>
            <a:ext cx="782500" cy="786955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xmlns="" id="{DB8226D9-EDE6-1105-1A45-D6CE2994F0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874" y="3839855"/>
            <a:ext cx="818149" cy="809238"/>
          </a:xfrm>
          <a:prstGeom prst="rect">
            <a:avLst/>
          </a:prstGeom>
        </p:spPr>
      </p:pic>
      <p:pic>
        <p:nvPicPr>
          <p:cNvPr id="18" name="Imagen 18" descr="Icono&#10;&#10;Descripción generada automáticamente">
            <a:extLst>
              <a:ext uri="{FF2B5EF4-FFF2-40B4-BE49-F238E27FC236}">
                <a16:creationId xmlns:a16="http://schemas.microsoft.com/office/drawing/2014/main" xmlns="" id="{88C62838-4BE0-349D-73DE-FC642D2789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8153" y="2801574"/>
            <a:ext cx="782502" cy="804782"/>
          </a:xfrm>
          <a:prstGeom prst="rect">
            <a:avLst/>
          </a:prstGeom>
        </p:spPr>
      </p:pic>
      <p:pic>
        <p:nvPicPr>
          <p:cNvPr id="19" name="Imagen 19" descr="Icono&#10;&#10;Descripción generada automáticamente">
            <a:extLst>
              <a:ext uri="{FF2B5EF4-FFF2-40B4-BE49-F238E27FC236}">
                <a16:creationId xmlns:a16="http://schemas.microsoft.com/office/drawing/2014/main" xmlns="" id="{2FE47AEF-D44C-DCF9-B70E-BF7C7A2C1F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5873" y="1714275"/>
            <a:ext cx="822606" cy="840430"/>
          </a:xfrm>
          <a:prstGeom prst="rect">
            <a:avLst/>
          </a:prstGeom>
        </p:spPr>
      </p:pic>
      <p:pic>
        <p:nvPicPr>
          <p:cNvPr id="2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2A583864-FEDF-D50B-F3F6-D051AFBEB6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2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3997" y="-698146"/>
            <a:ext cx="9144006" cy="2705997"/>
          </a:xfrm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REPORTE DE UN SINIESTRO VIAL</a:t>
            </a:r>
            <a:endParaRPr lang="es-CO" sz="4000" b="1" dirty="0">
              <a:solidFill>
                <a:schemeClr val="bg1">
                  <a:lumMod val="95000"/>
                </a:schemeClr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86285575"/>
              </p:ext>
            </p:extLst>
          </p:nvPr>
        </p:nvGraphicFramePr>
        <p:xfrm>
          <a:off x="301438" y="787332"/>
          <a:ext cx="11642912" cy="5140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7" name="Grupo 16"/>
          <p:cNvGrpSpPr/>
          <p:nvPr/>
        </p:nvGrpSpPr>
        <p:grpSpPr>
          <a:xfrm>
            <a:off x="270079" y="1243405"/>
            <a:ext cx="10300575" cy="3873752"/>
            <a:chOff x="320879" y="1027505"/>
            <a:chExt cx="10300575" cy="3873752"/>
          </a:xfrm>
        </p:grpSpPr>
        <p:sp>
          <p:nvSpPr>
            <p:cNvPr id="3" name="CuadroTexto 2"/>
            <p:cNvSpPr txBox="1"/>
            <p:nvPr/>
          </p:nvSpPr>
          <p:spPr>
            <a:xfrm>
              <a:off x="352238" y="1027505"/>
              <a:ext cx="418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1.</a:t>
              </a:r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3502764" y="1037779"/>
              <a:ext cx="471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2.</a:t>
              </a: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6604591" y="1027505"/>
              <a:ext cx="519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3.</a:t>
              </a: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9691742" y="1037779"/>
              <a:ext cx="637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4.</a:t>
              </a: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320879" y="2770735"/>
              <a:ext cx="7066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8.</a:t>
              </a: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3452792" y="2770735"/>
              <a:ext cx="985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7.</a:t>
              </a: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6604591" y="2770735"/>
              <a:ext cx="741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/>
                <a:t>6.</a:t>
              </a: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9691742" y="2770735"/>
              <a:ext cx="9297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5.</a:t>
              </a: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352238" y="4531925"/>
              <a:ext cx="757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9.</a:t>
              </a: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3452792" y="4531925"/>
              <a:ext cx="757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10.</a:t>
              </a:r>
            </a:p>
          </p:txBody>
        </p: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40D707B6-13B8-964E-8F3E-C4F568A36C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483" y="4334751"/>
            <a:ext cx="1592755" cy="1592755"/>
          </a:xfrm>
          <a:prstGeom prst="rect">
            <a:avLst/>
          </a:prstGeom>
        </p:spPr>
      </p:pic>
      <p:pic>
        <p:nvPicPr>
          <p:cNvPr id="24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76F809C1-4EB0-8F19-5146-F73BAC572F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xmlns="" id="{F62907F8-7C90-BBC4-42E4-A4418839C94D}"/>
              </a:ext>
            </a:extLst>
          </p:cNvPr>
          <p:cNvSpPr txBox="1">
            <a:spLocks/>
          </p:cNvSpPr>
          <p:nvPr/>
        </p:nvSpPr>
        <p:spPr>
          <a:xfrm>
            <a:off x="-119561" y="4466977"/>
            <a:ext cx="12431122" cy="2295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LÍNEA DE EMERGENCIAS 123</a:t>
            </a:r>
            <a:endParaRPr lang="es-CO" sz="4000" b="1" dirty="0">
              <a:solidFill>
                <a:schemeClr val="bg1">
                  <a:lumMod val="95000"/>
                </a:schemeClr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15840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753" y="431494"/>
            <a:ext cx="6365146" cy="1776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ES" sz="3500" b="1" dirty="0">
                <a:solidFill>
                  <a:schemeClr val="bg1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RECOMENDACIONES FOTOGRÁFICAS EN CASO DE SINIESTRO VIAL</a:t>
            </a:r>
            <a:endParaRPr lang="es-CO" sz="3500" b="1" dirty="0">
              <a:solidFill>
                <a:schemeClr val="bg1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4"/>
          </p:nvPr>
        </p:nvSpPr>
        <p:spPr>
          <a:xfrm>
            <a:off x="7003415" y="1025498"/>
            <a:ext cx="4843752" cy="3248670"/>
          </a:xfrm>
        </p:spPr>
        <p:txBody>
          <a:bodyPr/>
          <a:lstStyle/>
          <a:p>
            <a:pPr marL="0" indent="0" algn="just">
              <a:buClr>
                <a:schemeClr val="bg2">
                  <a:lumMod val="50000"/>
                </a:schemeClr>
              </a:buClr>
              <a:buNone/>
            </a:pPr>
            <a:r>
              <a:rPr lang="es-ES" sz="2400" dirty="0"/>
              <a:t>Tomar fotos panorámicas de 360° en donde: </a:t>
            </a:r>
          </a:p>
          <a:p>
            <a:pPr algn="just">
              <a:buClr>
                <a:schemeClr val="bg2">
                  <a:lumMod val="50000"/>
                </a:schemeClr>
              </a:buClr>
            </a:pPr>
            <a:r>
              <a:rPr lang="es-ES" sz="2400" dirty="0"/>
              <a:t>Se puedan ver las posiciones de los vehículos. </a:t>
            </a:r>
          </a:p>
          <a:p>
            <a:pPr algn="just">
              <a:buClr>
                <a:schemeClr val="bg2">
                  <a:lumMod val="50000"/>
                </a:schemeClr>
              </a:buClr>
            </a:pPr>
            <a:r>
              <a:rPr lang="es-ES" sz="2400" dirty="0"/>
              <a:t>Señalética horizontal y vertical de manera frontal y posterior.</a:t>
            </a:r>
          </a:p>
          <a:p>
            <a:pPr algn="just">
              <a:buClr>
                <a:schemeClr val="bg2">
                  <a:lumMod val="50000"/>
                </a:schemeClr>
              </a:buClr>
            </a:pPr>
            <a:r>
              <a:rPr lang="es-ES" sz="2400" dirty="0"/>
              <a:t> Laterales y diagonales de la escena o área del siniestro vial.</a:t>
            </a:r>
            <a:endParaRPr lang="es-CO" sz="2400" dirty="0"/>
          </a:p>
        </p:txBody>
      </p:sp>
      <p:grpSp>
        <p:nvGrpSpPr>
          <p:cNvPr id="24" name="Grupo 23"/>
          <p:cNvGrpSpPr/>
          <p:nvPr/>
        </p:nvGrpSpPr>
        <p:grpSpPr>
          <a:xfrm>
            <a:off x="5576084" y="4202314"/>
            <a:ext cx="2732266" cy="2523065"/>
            <a:chOff x="3588835" y="3816979"/>
            <a:chExt cx="2732266" cy="2523065"/>
          </a:xfrm>
          <a:solidFill>
            <a:srgbClr val="FF0000"/>
          </a:solidFill>
        </p:grpSpPr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" t="5311" r="4275" b="9448"/>
            <a:stretch/>
          </p:blipFill>
          <p:spPr>
            <a:xfrm>
              <a:off x="4354887" y="4515760"/>
              <a:ext cx="1264657" cy="1026603"/>
            </a:xfrm>
            <a:prstGeom prst="rect">
              <a:avLst/>
            </a:prstGeom>
            <a:grpFill/>
          </p:spPr>
        </p:pic>
        <p:sp>
          <p:nvSpPr>
            <p:cNvPr id="13" name="Elipse 12"/>
            <p:cNvSpPr/>
            <p:nvPr/>
          </p:nvSpPr>
          <p:spPr bwMode="auto">
            <a:xfrm>
              <a:off x="4797802" y="3816979"/>
              <a:ext cx="436728" cy="382137"/>
            </a:xfrm>
            <a:prstGeom prst="ellipse">
              <a:avLst/>
            </a:prstGeom>
            <a:grp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C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Elipse 13"/>
            <p:cNvSpPr/>
            <p:nvPr/>
          </p:nvSpPr>
          <p:spPr bwMode="auto">
            <a:xfrm>
              <a:off x="4797802" y="5957907"/>
              <a:ext cx="436728" cy="382137"/>
            </a:xfrm>
            <a:prstGeom prst="ellipse">
              <a:avLst/>
            </a:prstGeom>
            <a:grp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C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Elipse 14"/>
            <p:cNvSpPr/>
            <p:nvPr/>
          </p:nvSpPr>
          <p:spPr bwMode="auto">
            <a:xfrm>
              <a:off x="3588835" y="4887442"/>
              <a:ext cx="436728" cy="382137"/>
            </a:xfrm>
            <a:prstGeom prst="ellipse">
              <a:avLst/>
            </a:prstGeom>
            <a:grp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C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Elipse 15"/>
            <p:cNvSpPr/>
            <p:nvPr/>
          </p:nvSpPr>
          <p:spPr bwMode="auto">
            <a:xfrm>
              <a:off x="5884373" y="4887442"/>
              <a:ext cx="436728" cy="382137"/>
            </a:xfrm>
            <a:prstGeom prst="ellipse">
              <a:avLst/>
            </a:prstGeom>
            <a:grp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C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Elipse 16"/>
            <p:cNvSpPr/>
            <p:nvPr/>
          </p:nvSpPr>
          <p:spPr bwMode="auto">
            <a:xfrm>
              <a:off x="5529529" y="4115850"/>
              <a:ext cx="436728" cy="382137"/>
            </a:xfrm>
            <a:prstGeom prst="ellipse">
              <a:avLst/>
            </a:prstGeom>
            <a:grp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C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Elipse 17"/>
            <p:cNvSpPr/>
            <p:nvPr/>
          </p:nvSpPr>
          <p:spPr bwMode="auto">
            <a:xfrm>
              <a:off x="3959098" y="4088713"/>
              <a:ext cx="436728" cy="382137"/>
            </a:xfrm>
            <a:prstGeom prst="ellipse">
              <a:avLst/>
            </a:prstGeom>
            <a:grp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C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Elipse 18"/>
            <p:cNvSpPr/>
            <p:nvPr/>
          </p:nvSpPr>
          <p:spPr bwMode="auto">
            <a:xfrm>
              <a:off x="5546960" y="5669002"/>
              <a:ext cx="436728" cy="382137"/>
            </a:xfrm>
            <a:prstGeom prst="ellipse">
              <a:avLst/>
            </a:prstGeom>
            <a:grp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C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Elipse 19"/>
            <p:cNvSpPr/>
            <p:nvPr/>
          </p:nvSpPr>
          <p:spPr bwMode="auto">
            <a:xfrm>
              <a:off x="3943679" y="5659034"/>
              <a:ext cx="436728" cy="382137"/>
            </a:xfrm>
            <a:prstGeom prst="ellipse">
              <a:avLst/>
            </a:prstGeom>
            <a:grp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C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8929180" y="4918836"/>
            <a:ext cx="2986319" cy="707886"/>
            <a:chOff x="8456776" y="4377196"/>
            <a:chExt cx="2986319" cy="707886"/>
          </a:xfrm>
        </p:grpSpPr>
        <p:sp>
          <p:nvSpPr>
            <p:cNvPr id="25" name="Elipse 24"/>
            <p:cNvSpPr/>
            <p:nvPr/>
          </p:nvSpPr>
          <p:spPr bwMode="auto">
            <a:xfrm>
              <a:off x="8456776" y="4540070"/>
              <a:ext cx="436728" cy="38213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C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8904612" y="4377196"/>
              <a:ext cx="25384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/>
                <a:t>Puntos para tomar fotos panorámicas</a:t>
              </a:r>
              <a:endParaRPr lang="es-CO" sz="2000" dirty="0"/>
            </a:p>
          </p:txBody>
        </p:sp>
      </p:grpSp>
      <p:cxnSp>
        <p:nvCxnSpPr>
          <p:cNvPr id="30" name="Conector recto de flecha 29"/>
          <p:cNvCxnSpPr>
            <a:stCxn id="13" idx="4"/>
          </p:cNvCxnSpPr>
          <p:nvPr/>
        </p:nvCxnSpPr>
        <p:spPr bwMode="auto">
          <a:xfrm>
            <a:off x="7003415" y="4584451"/>
            <a:ext cx="0" cy="2717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Conector recto de flecha 31"/>
          <p:cNvCxnSpPr>
            <a:stCxn id="14" idx="0"/>
          </p:cNvCxnSpPr>
          <p:nvPr/>
        </p:nvCxnSpPr>
        <p:spPr bwMode="auto">
          <a:xfrm flipV="1">
            <a:off x="7003415" y="6044369"/>
            <a:ext cx="0" cy="2988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Conector recto de flecha 35"/>
          <p:cNvCxnSpPr>
            <a:stCxn id="15" idx="6"/>
          </p:cNvCxnSpPr>
          <p:nvPr/>
        </p:nvCxnSpPr>
        <p:spPr bwMode="auto">
          <a:xfrm flipV="1">
            <a:off x="6012812" y="5463845"/>
            <a:ext cx="279737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Conector recto de flecha 37"/>
          <p:cNvCxnSpPr/>
          <p:nvPr/>
        </p:nvCxnSpPr>
        <p:spPr bwMode="auto">
          <a:xfrm flipH="1" flipV="1">
            <a:off x="7254990" y="5588506"/>
            <a:ext cx="264829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Conector recto de flecha 39"/>
          <p:cNvCxnSpPr>
            <a:stCxn id="18" idx="5"/>
          </p:cNvCxnSpPr>
          <p:nvPr/>
        </p:nvCxnSpPr>
        <p:spPr bwMode="auto">
          <a:xfrm>
            <a:off x="6319118" y="4800222"/>
            <a:ext cx="233781" cy="2097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Conector recto de flecha 41"/>
          <p:cNvCxnSpPr>
            <a:stCxn id="17" idx="3"/>
          </p:cNvCxnSpPr>
          <p:nvPr/>
        </p:nvCxnSpPr>
        <p:spPr bwMode="auto">
          <a:xfrm flipH="1">
            <a:off x="7392791" y="4827359"/>
            <a:ext cx="187944" cy="1454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Conector recto de flecha 43"/>
          <p:cNvCxnSpPr>
            <a:stCxn id="20" idx="7"/>
          </p:cNvCxnSpPr>
          <p:nvPr/>
        </p:nvCxnSpPr>
        <p:spPr bwMode="auto">
          <a:xfrm flipV="1">
            <a:off x="6303699" y="5890308"/>
            <a:ext cx="165857" cy="210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Conector recto de flecha 45"/>
          <p:cNvCxnSpPr>
            <a:stCxn id="19" idx="1"/>
          </p:cNvCxnSpPr>
          <p:nvPr/>
        </p:nvCxnSpPr>
        <p:spPr bwMode="auto">
          <a:xfrm flipH="1" flipV="1">
            <a:off x="7486763" y="5954614"/>
            <a:ext cx="111403" cy="155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024A451-4E81-3439-597E-9891686489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567" y="4835957"/>
            <a:ext cx="1274424" cy="1245810"/>
          </a:xfrm>
          <a:prstGeom prst="rect">
            <a:avLst/>
          </a:prstGeom>
        </p:spPr>
      </p:pic>
      <p:pic>
        <p:nvPicPr>
          <p:cNvPr id="6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0AD3CD18-0640-1208-5648-EFA3CA5BE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BEEAB52-60CE-3A8C-5E1D-9D77172A78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7" y="3446589"/>
            <a:ext cx="3372416" cy="351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46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25500" y="783623"/>
            <a:ext cx="10541000" cy="10414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z="5400" b="1" dirty="0">
                <a:solidFill>
                  <a:srgbClr val="C00000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CONTACTOS PARA REPORTES</a:t>
            </a:r>
            <a:endParaRPr lang="es-CO" sz="5400" b="1" dirty="0">
              <a:solidFill>
                <a:srgbClr val="C00000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72543014"/>
              </p:ext>
            </p:extLst>
          </p:nvPr>
        </p:nvGraphicFramePr>
        <p:xfrm>
          <a:off x="542925" y="2087563"/>
          <a:ext cx="11382375" cy="3232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1F00646D-F28F-FF80-6465-B2591A3BE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46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0167" y="185821"/>
            <a:ext cx="11671666" cy="118617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z="4500" b="1" dirty="0">
                <a:solidFill>
                  <a:srgbClr val="FFD761"/>
                </a:solidFill>
                <a:effectLst>
                  <a:outerShdw blurRad="95657" dist="50800" dir="5400000" algn="ctr" rotWithShape="0">
                    <a:srgbClr val="000000">
                      <a:alpha val="74530"/>
                    </a:srgbClr>
                  </a:outerShdw>
                </a:effectLst>
                <a:latin typeface="Montserrat" pitchFamily="2" charset="77"/>
              </a:rPr>
              <a:t>ACTOS Y CONDICIONES INSEGURAS</a:t>
            </a:r>
            <a:endParaRPr lang="es-CO" sz="4500" b="1" dirty="0">
              <a:solidFill>
                <a:srgbClr val="FFD761"/>
              </a:solidFill>
              <a:effectLst>
                <a:outerShdw blurRad="95657" dist="50800" dir="5400000" algn="ctr" rotWithShape="0">
                  <a:srgbClr val="000000">
                    <a:alpha val="74530"/>
                  </a:srgbClr>
                </a:outerShdw>
              </a:effectLst>
              <a:latin typeface="Montserrat" pitchFamily="2" charset="77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304712137"/>
              </p:ext>
            </p:extLst>
          </p:nvPr>
        </p:nvGraphicFramePr>
        <p:xfrm>
          <a:off x="260167" y="1267212"/>
          <a:ext cx="11299373" cy="4669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6" descr="Logotipo, Icono&#10;&#10;Descripción generada automáticamente">
            <a:extLst>
              <a:ext uri="{FF2B5EF4-FFF2-40B4-BE49-F238E27FC236}">
                <a16:creationId xmlns:a16="http://schemas.microsoft.com/office/drawing/2014/main" xmlns="" id="{CFA21FFB-F24F-A6EE-62F9-F7BF007FEE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5698" y="5911961"/>
            <a:ext cx="755762" cy="7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74363"/>
      </p:ext>
    </p:extLst>
  </p:cSld>
  <p:clrMapOvr>
    <a:masterClrMapping/>
  </p:clrMapOvr>
</p:sld>
</file>

<file path=ppt/theme/theme1.xml><?xml version="1.0" encoding="utf-8"?>
<a:theme xmlns:a="http://schemas.openxmlformats.org/drawingml/2006/main" name="Plantilla TG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TGH" id="{442706AB-F2AD-413E-8EE5-A96CC789D74C}" vid="{028D9D02-1562-4A03-A5E5-FCEC3CBCBFB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TGH</Template>
  <TotalTime>191</TotalTime>
  <Words>1338</Words>
  <Application>Microsoft Office PowerPoint</Application>
  <PresentationFormat>Panorámica</PresentationFormat>
  <Paragraphs>261</Paragraphs>
  <Slides>23</Slides>
  <Notes>5</Notes>
  <HiddenSlides>0</HiddenSlides>
  <MMClips>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Montserrat</vt:lpstr>
      <vt:lpstr>Wingdings</vt:lpstr>
      <vt:lpstr>Plantilla TGH</vt:lpstr>
      <vt:lpstr>REINDUCCIÓN EN SEGURIDAD Y SALUD EN EL TRABAJO</vt:lpstr>
      <vt:lpstr>META DEL SG-SST</vt:lpstr>
      <vt:lpstr>POLÍTICAS</vt:lpstr>
      <vt:lpstr>CONCEPTOS EN SST</vt:lpstr>
      <vt:lpstr>Presentación de PowerPoint</vt:lpstr>
      <vt:lpstr>REPORTE DE UN SINIESTRO VIAL</vt:lpstr>
      <vt:lpstr>RECOMENDACIONES FOTOGRÁFICAS EN CASO DE SINIESTRO VIAL</vt:lpstr>
      <vt:lpstr>CONTACTOS PARA REPORTES</vt:lpstr>
      <vt:lpstr>ACTOS Y CONDICIONES INSEGURAS</vt:lpstr>
      <vt:lpstr>PELIGROS Y RIESGOS GTC-45</vt:lpstr>
      <vt:lpstr>PELIGROS Y RIESGOS GTC-45</vt:lpstr>
      <vt:lpstr>Presentación de PowerPoint</vt:lpstr>
      <vt:lpstr>Presentación de PowerPoint</vt:lpstr>
      <vt:lpstr>PROMOCIÓN Y PREVENCIÓN  SG-SST</vt:lpstr>
      <vt:lpstr>COMITÉS DE APOYO</vt:lpstr>
      <vt:lpstr>INTEGRANTES DEL COPASST</vt:lpstr>
      <vt:lpstr>INTEGRANTES DEL COMITÉ DE CONVIVENCIA LABORAL</vt:lpstr>
      <vt:lpstr>INTEGRANTES DEL COMITÉ DE SEGURIDAD VIAL</vt:lpstr>
      <vt:lpstr>INTEGRANTES DE LA BRIGADA DE EMERGENCIAS</vt:lpstr>
      <vt:lpstr>MEDIDAS PREVENTIVAS COVID-19</vt:lpstr>
      <vt:lpstr>MANIPULACIÓN DE CARGAS</vt:lpstr>
      <vt:lpstr>MOVILIDAD SEGURA</vt:lpstr>
      <vt:lpstr>MOVILIDAD SEGURA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Paulina Piedrahita Gómez</dc:creator>
  <cp:lastModifiedBy>Paulina Piedrahita Gómez</cp:lastModifiedBy>
  <cp:revision>49</cp:revision>
  <cp:lastPrinted>2022-02-24T19:19:14Z</cp:lastPrinted>
  <dcterms:created xsi:type="dcterms:W3CDTF">2021-10-19T22:20:51Z</dcterms:created>
  <dcterms:modified xsi:type="dcterms:W3CDTF">2023-04-28T15:30:17Z</dcterms:modified>
</cp:coreProperties>
</file>