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23F"/>
    <a:srgbClr val="162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1AADF-B6AF-450A-8B06-2509E59D014C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43929-B631-4EF0-A506-1E48E969C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6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43929-B631-4EF0-A506-1E48E969C4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78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 baseline="0">
                <a:solidFill>
                  <a:srgbClr val="0D223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0D223F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50EAEBB2-6658-4329-AC8C-7546AC12E97B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19986" y="5891090"/>
            <a:ext cx="753545" cy="365125"/>
          </a:xfrm>
        </p:spPr>
        <p:txBody>
          <a:bodyPr/>
          <a:lstStyle>
            <a:lvl1pPr>
              <a:defRPr>
                <a:solidFill>
                  <a:srgbClr val="0D223F"/>
                </a:solidFill>
                <a:latin typeface="Garamond" panose="02020404030301010803" pitchFamily="18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GSO-Logo-Horizontal-Final-JPG-2016-07-21[ejqvrl]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5670549"/>
            <a:ext cx="3729038" cy="102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758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D132BFFB-9A04-4947-839D-6978BB520954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51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8E44AC40-E888-4BE3-B3D5-1E9A6712FEF3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8000" dirty="0">
                <a:solidFill>
                  <a:prstClr val="white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8000" dirty="0">
                <a:solidFill>
                  <a:prstClr val="white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974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CF3AEB34-B71B-48C6-858F-6BF20F41DD26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27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3A600065-AA98-4A95-AC6D-24732B4ED7B8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580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98DCA22-90E4-4912-ABB6-CABED35A1036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26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5B539622-0EF9-49F3-91A1-A92C549134A6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FA8E2BF7-8517-4D60-A8EA-BB8783AB827C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9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838165"/>
            <a:ext cx="10353762" cy="3538820"/>
          </a:xfrm>
        </p:spPr>
        <p:txBody>
          <a:bodyPr/>
          <a:lstStyle>
            <a:lvl1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1pPr>
            <a:lvl2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2pPr>
            <a:lvl3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3pPr>
            <a:lvl4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4pPr>
            <a:lvl5pPr>
              <a:defRPr baseline="0">
                <a:solidFill>
                  <a:srgbClr val="0D223F"/>
                </a:solidFill>
                <a:latin typeface="Garamond" panose="02020404030301010803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32203" y="5992695"/>
            <a:ext cx="2743200" cy="365125"/>
          </a:xfrm>
        </p:spPr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02235" y="6012253"/>
            <a:ext cx="753545" cy="365125"/>
          </a:xfrm>
        </p:spPr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GSO-Logo-Horizontal-Final-JPG-2016-07-21[ejqvrl]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5670549"/>
            <a:ext cx="3729038" cy="102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55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>
            <a:lvl3pPr>
              <a:defRPr>
                <a:solidFill>
                  <a:srgbClr val="0D223F"/>
                </a:solidFill>
              </a:defRPr>
            </a:lvl3pPr>
            <a:lvl4pPr>
              <a:defRPr>
                <a:solidFill>
                  <a:srgbClr val="0D223F"/>
                </a:solidFill>
              </a:defRPr>
            </a:lvl4pPr>
            <a:lvl5pPr>
              <a:defRPr>
                <a:solidFill>
                  <a:srgbClr val="0D223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64753323-F935-4528-A50F-7F4693456CDE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SO-Logo-Horizontal-Final-JPG-2016-07-21[ejqvrl]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5670549"/>
            <a:ext cx="3729038" cy="102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05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3B2FB528-8E59-47F3-A259-F812D4AB4E89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32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CA912321-A5CB-4683-BCA5-9028D79236F5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4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06171DAD-3B6A-4C68-A58E-293BFAA55636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7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>
            <a:lvl1pPr>
              <a:defRPr>
                <a:solidFill>
                  <a:srgbClr val="0D223F"/>
                </a:solidFill>
              </a:defRPr>
            </a:lvl1pPr>
            <a:lvl2pPr>
              <a:defRPr>
                <a:solidFill>
                  <a:srgbClr val="0D223F"/>
                </a:solidFill>
              </a:defRPr>
            </a:lvl2pPr>
            <a:lvl3pPr>
              <a:defRPr>
                <a:solidFill>
                  <a:srgbClr val="0D223F"/>
                </a:solidFill>
              </a:defRPr>
            </a:lvl3pPr>
            <a:lvl4pPr>
              <a:defRPr>
                <a:solidFill>
                  <a:srgbClr val="0D223F"/>
                </a:solidFill>
              </a:defRPr>
            </a:lvl4pPr>
            <a:lvl5pPr>
              <a:defRPr>
                <a:solidFill>
                  <a:srgbClr val="0D223F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0D223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C081E85-6DB9-4446-91F3-59563417184E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40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D223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3B8EC0E9-1A3B-41CD-A3DF-33673D36FB04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22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F13AAD18-5124-46BE-9619-676A1BEF3706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D223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71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5791200"/>
            <a:ext cx="3568015" cy="70331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rgbClr val="0D223F"/>
                </a:solidFill>
                <a:latin typeface="Garamond" panose="02020404030301010803" pitchFamily="18" charset="0"/>
              </a:defRPr>
            </a:lvl1pPr>
          </a:lstStyle>
          <a:p>
            <a:fld id="{8B5F2CEF-1328-4A74-B635-8E4FF515BE0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D223F"/>
                </a:solidFill>
                <a:latin typeface="Garamond" panose="02020404030301010803" pitchFamily="18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62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none" baseline="0">
          <a:solidFill>
            <a:srgbClr val="0D223F"/>
          </a:solidFill>
          <a:effectLst/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rgbClr val="0D223F"/>
          </a:solidFill>
          <a:effectLst/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rgbClr val="0D223F"/>
          </a:solidFill>
          <a:effectLst/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 baseline="0">
          <a:solidFill>
            <a:srgbClr val="0D223F"/>
          </a:solidFill>
          <a:effectLst/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 baseline="0">
          <a:solidFill>
            <a:srgbClr val="0D223F"/>
          </a:solidFill>
          <a:effectLst/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rgbClr val="0D223F"/>
          </a:solidFill>
          <a:effectLst/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gso.edvance360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help@gaorthodontics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Videos in the LMS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Aaron Van Wormer</a:t>
            </a:r>
          </a:p>
          <a:p>
            <a:r>
              <a:rPr lang="en-US" dirty="0" smtClean="0"/>
              <a:t>Evan P. Tanner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EBB2-6658-4329-AC8C-7546AC12E97B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7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Edvance360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https://gso.edvance360.com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Username is first part of email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nlin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Password is</a:t>
            </a:r>
          </a:p>
          <a:p>
            <a:r>
              <a:rPr lang="en-US" dirty="0" smtClean="0"/>
              <a:t>1234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5326" y="1393726"/>
            <a:ext cx="3819891" cy="329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9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Login</a:t>
            </a:r>
          </a:p>
          <a:p>
            <a:r>
              <a:rPr lang="en-US" dirty="0" smtClean="0"/>
              <a:t>Click Person in upper right corner </a:t>
            </a:r>
          </a:p>
          <a:p>
            <a:r>
              <a:rPr lang="en-US" dirty="0" smtClean="0"/>
              <a:t>Drop Down to Profile</a:t>
            </a:r>
          </a:p>
          <a:p>
            <a:r>
              <a:rPr lang="en-US" dirty="0" smtClean="0"/>
              <a:t>On the left navigation bar, click Change Password</a:t>
            </a:r>
          </a:p>
          <a:p>
            <a:r>
              <a:rPr lang="en-US" dirty="0" smtClean="0"/>
              <a:t>Old is 1234</a:t>
            </a:r>
          </a:p>
          <a:p>
            <a:r>
              <a:rPr lang="en-US" dirty="0" smtClean="0"/>
              <a:t>New</a:t>
            </a:r>
          </a:p>
          <a:p>
            <a:r>
              <a:rPr lang="en-US" dirty="0" smtClean="0"/>
              <a:t>Confirm</a:t>
            </a:r>
          </a:p>
          <a:p>
            <a:r>
              <a:rPr lang="en-US" dirty="0" smtClean="0"/>
              <a:t>Save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37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Courses on the top row </a:t>
            </a:r>
          </a:p>
          <a:p>
            <a:pPr marL="457200" lvl="1" indent="0">
              <a:buNone/>
            </a:pPr>
            <a:r>
              <a:rPr lang="en-US" dirty="0" smtClean="0"/>
              <a:t>navigation bar</a:t>
            </a:r>
          </a:p>
          <a:p>
            <a:r>
              <a:rPr lang="en-US" dirty="0" smtClean="0"/>
              <a:t>Click OR110 or OR120 in main </a:t>
            </a:r>
          </a:p>
          <a:p>
            <a:pPr marL="457200" lvl="1" indent="0">
              <a:buNone/>
            </a:pPr>
            <a:r>
              <a:rPr lang="en-US" dirty="0" smtClean="0"/>
              <a:t>navigation section</a:t>
            </a:r>
          </a:p>
          <a:p>
            <a:r>
              <a:rPr lang="en-US" dirty="0" smtClean="0"/>
              <a:t>Click Resources on the left </a:t>
            </a:r>
          </a:p>
          <a:p>
            <a:pPr marL="457200" lvl="1" indent="0">
              <a:buNone/>
            </a:pPr>
            <a:r>
              <a:rPr lang="en-US" dirty="0" smtClean="0"/>
              <a:t>navigation bar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8594" y="679840"/>
            <a:ext cx="5848350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91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the folder OR110</a:t>
            </a:r>
          </a:p>
          <a:p>
            <a:r>
              <a:rPr lang="en-US" dirty="0" smtClean="0"/>
              <a:t>Click the video name</a:t>
            </a:r>
          </a:p>
          <a:p>
            <a:r>
              <a:rPr lang="en-US" dirty="0" smtClean="0"/>
              <a:t>New window pops</a:t>
            </a:r>
          </a:p>
          <a:p>
            <a:r>
              <a:rPr lang="en-US" dirty="0" smtClean="0"/>
              <a:t>Click triangle to begin play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791" y="791288"/>
            <a:ext cx="7053263" cy="325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9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Convention – For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will change in the future, when videos are INLINE with the lessons.</a:t>
            </a:r>
          </a:p>
          <a:p>
            <a:r>
              <a:rPr lang="en-US" dirty="0" smtClean="0"/>
              <a:t>Currently, named by date, and the start time of day.</a:t>
            </a:r>
          </a:p>
          <a:p>
            <a:r>
              <a:rPr lang="en-US" dirty="0" smtClean="0"/>
              <a:t>Each video is clipped into approximately one hour segments.</a:t>
            </a:r>
          </a:p>
          <a:p>
            <a:r>
              <a:rPr lang="en-US" dirty="0" smtClean="0"/>
              <a:t>Hour 1 --- 	</a:t>
            </a:r>
            <a:r>
              <a:rPr lang="en-US" b="1" dirty="0" smtClean="0"/>
              <a:t>2016-10-28-07_52_28.mp4</a:t>
            </a:r>
          </a:p>
          <a:p>
            <a:r>
              <a:rPr lang="en-US" dirty="0" smtClean="0"/>
              <a:t>Hour 2 --- 	</a:t>
            </a:r>
            <a:r>
              <a:rPr lang="en-US" b="1" dirty="0" smtClean="0"/>
              <a:t>2016-10-28-08_54_33.mp4</a:t>
            </a:r>
          </a:p>
          <a:p>
            <a:endParaRPr lang="en-US" b="1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45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E360 –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Videos will be in line with lessons.</a:t>
            </a:r>
          </a:p>
          <a:p>
            <a:r>
              <a:rPr lang="en-US" dirty="0" smtClean="0"/>
              <a:t>And may have names that are more descriptive.</a:t>
            </a:r>
          </a:p>
          <a:p>
            <a:r>
              <a:rPr lang="en-US" dirty="0" smtClean="0"/>
              <a:t>Much more work to be done with E360.</a:t>
            </a:r>
          </a:p>
          <a:p>
            <a:r>
              <a:rPr lang="en-US" dirty="0" smtClean="0"/>
              <a:t>This is just a start to get you the videos for these first two semesters!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24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support from E360 BUT, as we are just rolling it out….</a:t>
            </a:r>
          </a:p>
          <a:p>
            <a:r>
              <a:rPr lang="en-US" dirty="0" smtClean="0"/>
              <a:t>Please email:     </a:t>
            </a:r>
            <a:r>
              <a:rPr lang="en-US" dirty="0" smtClean="0">
                <a:hlinkClick r:id="rId2"/>
              </a:rPr>
              <a:t>help@gaorthodontics.org</a:t>
            </a:r>
            <a:endParaRPr lang="en-US" dirty="0" smtClean="0"/>
          </a:p>
          <a:p>
            <a:r>
              <a:rPr lang="en-US" dirty="0" smtClean="0"/>
              <a:t>This will reach Aaron, and Evan and they will provide assistance to you promptly.</a:t>
            </a:r>
          </a:p>
          <a:p>
            <a:endParaRPr lang="en-US" dirty="0"/>
          </a:p>
          <a:p>
            <a:r>
              <a:rPr lang="en-US" dirty="0" smtClean="0"/>
              <a:t>We will contact E360 as needed.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3061-E189-4586-9501-37DF6D36CDEA}" type="datetime1">
              <a:rPr lang="en-US" smtClean="0"/>
              <a:pPr/>
              <a:t>11/14/2016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4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177DD6E8-BC0B-436E-9EB8-2B07E9DAC385}" vid="{5D130370-FC10-473C-AB31-D45CB791A3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GSO-PowerPoint-Template-2016-09-09</Template>
  <TotalTime>134</TotalTime>
  <Words>247</Words>
  <Application>Microsoft Office PowerPoint</Application>
  <PresentationFormat>Widescreen</PresentationFormat>
  <Paragraphs>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Garamond</vt:lpstr>
      <vt:lpstr>Damask</vt:lpstr>
      <vt:lpstr>Videos in the LMS</vt:lpstr>
      <vt:lpstr>Edvance360</vt:lpstr>
      <vt:lpstr>Change Password</vt:lpstr>
      <vt:lpstr>PowerPoint Presentation</vt:lpstr>
      <vt:lpstr>PowerPoint Presentation</vt:lpstr>
      <vt:lpstr>Naming Convention – For now</vt:lpstr>
      <vt:lpstr>E360 – the future</vt:lpstr>
      <vt:lpstr>HELP</vt:lpstr>
    </vt:vector>
  </TitlesOfParts>
  <Company>GSO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Videos in the LMS</dc:title>
  <dc:creator>Evan P. Tanner</dc:creator>
  <cp:lastModifiedBy>Evan P. Tanner</cp:lastModifiedBy>
  <cp:revision>3</cp:revision>
  <dcterms:created xsi:type="dcterms:W3CDTF">2016-11-14T18:42:13Z</dcterms:created>
  <dcterms:modified xsi:type="dcterms:W3CDTF">2016-11-14T20:56:57Z</dcterms:modified>
</cp:coreProperties>
</file>