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s/slide22.xml" ContentType="application/vnd.openxmlformats-officedocument.presentationml.slide+xml"/>
  <Override PartName="/ppt/slides/slide28.xml" ContentType="application/vnd.openxmlformats-officedocument.presentationml.slide+xml"/>
  <Override PartName="/docProps/app.xml" ContentType="application/vnd.openxmlformats-officedocument.extended-properties+xml"/>
  <Override PartName="/ppt/slides/slide30.xml" ContentType="application/vnd.openxmlformats-officedocument.presentationml.slide+xml"/>
  <Override PartName="/ppt/slideLayouts/slideLayout23.xml" ContentType="application/vnd.openxmlformats-officedocument.presentationml.slideLayout+xml"/>
  <Override PartName="/ppt/slides/slide36.xml" ContentType="application/vnd.openxmlformats-officedocument.presentationml.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s/slide47.xml" ContentType="application/vnd.openxmlformats-officedocument.presentationml.slide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Layouts/slideLayout17.xml" ContentType="application/vnd.openxmlformats-officedocument.presentationml.slideLayout+xml"/>
  <Override PartName="/ppt/slides/slide23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32.xml" ContentType="application/vnd.openxmlformats-officedocument.presentationml.slideLayout+xml"/>
  <Override PartName="/ppt/slides/slide13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3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slide4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37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10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slides/slide27.xml" ContentType="application/vnd.openxmlformats-officedocument.presentationml.slide+xml"/>
  <Override PartName="/ppt/slideLayouts/slideLayout26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36.xml" ContentType="application/vnd.openxmlformats-officedocument.presentationml.slideLayout+xml"/>
  <Override PartName="/docProps/core.xml" ContentType="application/vnd.openxmlformats-package.core-properties+xml"/>
  <Override PartName="/ppt/slides/slide31.xml" ContentType="application/vnd.openxmlformats-officedocument.presentationml.slide+xml"/>
  <Default Extension="bin" ContentType="application/vnd.openxmlformats-officedocument.presentationml.printerSettings"/>
  <Override PartName="/ppt/slideMasters/slideMaster2.xml" ContentType="application/vnd.openxmlformats-officedocument.presentationml.slideMaster+xml"/>
  <Override PartName="/ppt/slideLayouts/slideLayout19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12.xml" ContentType="application/vnd.openxmlformats-officedocument.presentationml.slide+xml"/>
  <Override PartName="/ppt/slides/slide19.xml" ContentType="application/vnd.openxmlformats-officedocument.presentationml.slide+xml"/>
  <Override PartName="/ppt/slides/slide41.xml" ContentType="application/vnd.openxmlformats-officedocument.presentationml.slide+xml"/>
  <Override PartName="/ppt/slides/slide46.xml" ContentType="application/vnd.openxmlformats-officedocument.presentationml.slide+xml"/>
  <Override PartName="/ppt/slideLayouts/slideLayout30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5.xml" ContentType="application/vnd.openxmlformats-officedocument.presentationml.slide+xml"/>
  <Override PartName="/ppt/slides/slide42.xml" ContentType="application/vnd.openxmlformats-officedocument.presentationml.slide+xml"/>
  <Override PartName="/ppt/slideLayouts/slideLayout38.xml" ContentType="application/vnd.openxmlformats-officedocument.presentationml.slideLayout+xml"/>
  <Override PartName="/ppt/slides/slide45.xml" ContentType="application/vnd.openxmlformats-officedocument.presentationml.slide+xml"/>
  <Override PartName="/ppt/slideLayouts/slideLayout3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5.xml" ContentType="application/vnd.openxmlformats-officedocument.presentationml.slideLayout+xml"/>
  <Default Extension="xml" ContentType="application/xml"/>
  <Override PartName="/ppt/slideLayouts/slideLayout29.xml" ContentType="application/vnd.openxmlformats-officedocument.presentationml.slideLayout+xml"/>
  <Override PartName="/ppt/slides/slide2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5.xml" ContentType="application/vnd.openxmlformats-officedocument.presentationml.slide+xml"/>
  <Override PartName="/ppt/slides/slide14.xml" ContentType="application/vnd.openxmlformats-officedocument.presentationml.slide+xml"/>
  <Override PartName="/ppt/slides/slide40.xml" ContentType="application/vnd.openxmlformats-officedocument.presentationml.slide+xml"/>
  <Override PartName="/ppt/slideLayouts/slideLayout18.xml" ContentType="application/vnd.openxmlformats-officedocument.presentationml.slideLayout+xml"/>
  <Override PartName="/ppt/slides/slide34.xml" ContentType="application/vnd.openxmlformats-officedocument.presentationml.slide+xml"/>
  <Override PartName="/ppt/slideLayouts/slideLayout28.xml" ContentType="application/vnd.openxmlformats-officedocument.presentationml.slideLayout+xml"/>
  <Override PartName="/ppt/slides/slide44.xml" ContentType="application/vnd.openxmlformats-officedocument.presentationml.slide+xml"/>
  <Override PartName="/ppt/slides/slide49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48.xml" ContentType="application/vnd.openxmlformats-officedocument.presentationml.slide+xml"/>
  <Override PartName="/ppt/theme/theme1.xml" ContentType="application/vnd.openxmlformats-officedocument.theme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39.xml" ContentType="application/vnd.openxmlformats-officedocument.presentationml.slideLayout+xml"/>
  <Default Extension="jpeg" ContentType="image/jpe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31.xml" ContentType="application/vnd.openxmlformats-officedocument.presentationml.slideLayout+xml"/>
  <Override PartName="/ppt/slides/slide15.xml" ContentType="application/vnd.openxmlformats-officedocument.presentationml.slide+xml"/>
  <Default Extension="rels" ContentType="application/vnd.openxmlformats-package.relationships+xml"/>
  <Override PartName="/ppt/slideLayouts/slideLayout15.xml" ContentType="application/vnd.openxmlformats-officedocument.presentationml.slideLayout+xml"/>
  <Override PartName="/ppt/slides/slide9.xml" ContentType="application/vnd.openxmlformats-officedocument.presentationml.slide+xml"/>
  <Override PartName="/ppt/slides/slide24.xml" ContentType="application/vnd.openxmlformats-officedocument.presentationml.slide+xml"/>
  <Override PartName="/ppt/slides/slide39.xml" ContentType="application/vnd.openxmlformats-officedocument.presentationml.slide+xml"/>
  <Override PartName="/ppt/slides/slide32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s/slide38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2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  <p:sldMasterId id="2147483660" r:id="rId2"/>
    <p:sldMasterId id="2147483675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304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0026A8"/>
    <a:srgbClr val="E8E8E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 snapToObjects="1">
      <p:cViewPr varScale="1">
        <p:scale>
          <a:sx n="117" d="100"/>
          <a:sy n="117" d="100"/>
        </p:scale>
        <p:origin x="-96" y="-4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9" Type="http://schemas.openxmlformats.org/officeDocument/2006/relationships/slide" Target="slides/slide36.xml"/><Relationship Id="rId7" Type="http://schemas.openxmlformats.org/officeDocument/2006/relationships/slide" Target="slides/slide4.xml"/><Relationship Id="rId43" Type="http://schemas.openxmlformats.org/officeDocument/2006/relationships/slide" Target="slides/slide40.xml"/><Relationship Id="rId25" Type="http://schemas.openxmlformats.org/officeDocument/2006/relationships/slide" Target="slides/slide22.xml"/><Relationship Id="rId10" Type="http://schemas.openxmlformats.org/officeDocument/2006/relationships/slide" Target="slides/slide7.xml"/><Relationship Id="rId50" Type="http://schemas.openxmlformats.org/officeDocument/2006/relationships/slide" Target="slides/slide47.xml"/><Relationship Id="rId17" Type="http://schemas.openxmlformats.org/officeDocument/2006/relationships/slide" Target="slides/slide14.xml"/><Relationship Id="rId9" Type="http://schemas.openxmlformats.org/officeDocument/2006/relationships/slide" Target="slides/slide6.xml"/><Relationship Id="rId18" Type="http://schemas.openxmlformats.org/officeDocument/2006/relationships/slide" Target="slides/slide15.xml"/><Relationship Id="rId27" Type="http://schemas.openxmlformats.org/officeDocument/2006/relationships/slide" Target="slides/slide24.xml"/><Relationship Id="rId14" Type="http://schemas.openxmlformats.org/officeDocument/2006/relationships/slide" Target="slides/slide11.xml"/><Relationship Id="rId4" Type="http://schemas.openxmlformats.org/officeDocument/2006/relationships/slide" Target="slides/slide1.xml"/><Relationship Id="rId28" Type="http://schemas.openxmlformats.org/officeDocument/2006/relationships/slide" Target="slides/slide25.xml"/><Relationship Id="rId45" Type="http://schemas.openxmlformats.org/officeDocument/2006/relationships/slide" Target="slides/slide42.xml"/><Relationship Id="rId42" Type="http://schemas.openxmlformats.org/officeDocument/2006/relationships/slide" Target="slides/slide39.xml"/><Relationship Id="rId6" Type="http://schemas.openxmlformats.org/officeDocument/2006/relationships/slide" Target="slides/slide3.xml"/><Relationship Id="rId49" Type="http://schemas.openxmlformats.org/officeDocument/2006/relationships/slide" Target="slides/slide46.xml"/><Relationship Id="rId44" Type="http://schemas.openxmlformats.org/officeDocument/2006/relationships/slide" Target="slides/slide41.xml"/><Relationship Id="rId19" Type="http://schemas.openxmlformats.org/officeDocument/2006/relationships/slide" Target="slides/slide16.xml"/><Relationship Id="rId38" Type="http://schemas.openxmlformats.org/officeDocument/2006/relationships/slide" Target="slides/slide35.xml"/><Relationship Id="rId20" Type="http://schemas.openxmlformats.org/officeDocument/2006/relationships/slide" Target="slides/slide17.xml"/><Relationship Id="rId2" Type="http://schemas.openxmlformats.org/officeDocument/2006/relationships/slideMaster" Target="slideMasters/slideMaster2.xml"/><Relationship Id="rId46" Type="http://schemas.openxmlformats.org/officeDocument/2006/relationships/slide" Target="slides/slide43.xml"/><Relationship Id="rId57" Type="http://schemas.openxmlformats.org/officeDocument/2006/relationships/tableStyles" Target="tableStyles.xml"/><Relationship Id="rId35" Type="http://schemas.openxmlformats.org/officeDocument/2006/relationships/slide" Target="slides/slide32.xml"/><Relationship Id="rId51" Type="http://schemas.openxmlformats.org/officeDocument/2006/relationships/slide" Target="slides/slide48.xml"/><Relationship Id="rId55" Type="http://schemas.openxmlformats.org/officeDocument/2006/relationships/viewProps" Target="viewProps.xml"/><Relationship Id="rId31" Type="http://schemas.openxmlformats.org/officeDocument/2006/relationships/slide" Target="slides/slide28.xml"/><Relationship Id="rId34" Type="http://schemas.openxmlformats.org/officeDocument/2006/relationships/slide" Target="slides/slide31.xml"/><Relationship Id="rId40" Type="http://schemas.openxmlformats.org/officeDocument/2006/relationships/slide" Target="slides/slide37.xml"/><Relationship Id="rId36" Type="http://schemas.openxmlformats.org/officeDocument/2006/relationships/slide" Target="slides/slide33.xml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1.xml"/><Relationship Id="rId47" Type="http://schemas.openxmlformats.org/officeDocument/2006/relationships/slide" Target="slides/slide44.xml"/><Relationship Id="rId56" Type="http://schemas.openxmlformats.org/officeDocument/2006/relationships/theme" Target="theme/theme1.xml"/><Relationship Id="rId48" Type="http://schemas.openxmlformats.org/officeDocument/2006/relationships/slide" Target="slides/slide45.xml"/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2" Type="http://schemas.openxmlformats.org/officeDocument/2006/relationships/slide" Target="slides/slide49.xml"/><Relationship Id="rId54" Type="http://schemas.openxmlformats.org/officeDocument/2006/relationships/presProps" Target="presProps.xml"/><Relationship Id="rId12" Type="http://schemas.openxmlformats.org/officeDocument/2006/relationships/slide" Target="slides/slide9.xml"/><Relationship Id="rId3" Type="http://schemas.openxmlformats.org/officeDocument/2006/relationships/slideMaster" Target="slideMasters/slideMaster3.xml"/><Relationship Id="rId23" Type="http://schemas.openxmlformats.org/officeDocument/2006/relationships/slide" Target="slides/slide20.xml"/><Relationship Id="rId53" Type="http://schemas.openxmlformats.org/officeDocument/2006/relationships/printerSettings" Target="printerSettings/printerSettings1.bin"/><Relationship Id="rId26" Type="http://schemas.openxmlformats.org/officeDocument/2006/relationships/slide" Target="slides/slide23.xml"/><Relationship Id="rId30" Type="http://schemas.openxmlformats.org/officeDocument/2006/relationships/slide" Target="slides/slide27.xml"/><Relationship Id="rId11" Type="http://schemas.openxmlformats.org/officeDocument/2006/relationships/slide" Target="slides/slide8.xml"/><Relationship Id="rId29" Type="http://schemas.openxmlformats.org/officeDocument/2006/relationships/slide" Target="slides/slide26.xml"/><Relationship Id="rId16" Type="http://schemas.openxmlformats.org/officeDocument/2006/relationships/slide" Target="slides/slide13.xml"/><Relationship Id="rId33" Type="http://schemas.openxmlformats.org/officeDocument/2006/relationships/slide" Target="slides/slide30.xml"/><Relationship Id="rId41" Type="http://schemas.openxmlformats.org/officeDocument/2006/relationships/slide" Target="slides/slide3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2" Type="http://schemas.openxmlformats.org/officeDocument/2006/relationships/slide" Target="slides/slide19.xml"/><Relationship Id="rId21" Type="http://schemas.openxmlformats.org/officeDocument/2006/relationships/slide" Target="slides/slide1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E25C2-E4D3-C24D-90BF-4210780D3617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6288B-796C-C440-9416-6794C11E43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E25C2-E4D3-C24D-90BF-4210780D3617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6288B-796C-C440-9416-6794C11E43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E25C2-E4D3-C24D-90BF-4210780D3617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6288B-796C-C440-9416-6794C11E43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B0B6E4-C901-054E-B4EE-BAC82BEA26FF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8C8FA2B-6BDE-4044-8C12-56580C39BA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B0B6E4-C901-054E-B4EE-BAC82BEA26FF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8C8FA2B-6BDE-4044-8C12-56580C39BA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B0B6E4-C901-054E-B4EE-BAC82BEA26FF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8C8FA2B-6BDE-4044-8C12-56580C39BA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B0B6E4-C901-054E-B4EE-BAC82BEA26FF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8C8FA2B-6BDE-4044-8C12-56580C39BA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B0B6E4-C901-054E-B4EE-BAC82BEA26FF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8C8FA2B-6BDE-4044-8C12-56580C39BA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B0B6E4-C901-054E-B4EE-BAC82BEA26FF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8C8FA2B-6BDE-4044-8C12-56580C39BA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B0B6E4-C901-054E-B4EE-BAC82BEA26FF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8C8FA2B-6BDE-4044-8C12-56580C39BA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B0B6E4-C901-054E-B4EE-BAC82BEA26FF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8C8FA2B-6BDE-4044-8C12-56580C39BA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E25C2-E4D3-C24D-90BF-4210780D3617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6288B-796C-C440-9416-6794C11E43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B0B6E4-C901-054E-B4EE-BAC82BEA26FF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8C8FA2B-6BDE-4044-8C12-56580C39BA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33400" y="5486400"/>
            <a:ext cx="8077200" cy="609600"/>
          </a:xfrm>
        </p:spPr>
        <p:txBody>
          <a:bodyPr/>
          <a:lstStyle>
            <a:lvl1pPr marL="0" indent="0">
              <a:spcBef>
                <a:spcPts val="0"/>
              </a:spcBef>
              <a:defRPr/>
            </a:lvl1pPr>
            <a:lvl2pPr marL="0" indent="0">
              <a:spcBef>
                <a:spcPts val="0"/>
              </a:spcBef>
              <a:defRPr/>
            </a:lvl2pPr>
            <a:lvl3pPr marL="0" indent="0">
              <a:spcBef>
                <a:spcPts val="0"/>
              </a:spcBef>
              <a:defRPr/>
            </a:lvl3pPr>
            <a:lvl4pPr marL="0" indent="0">
              <a:spcBef>
                <a:spcPts val="0"/>
              </a:spcBef>
              <a:defRPr/>
            </a:lvl4pPr>
            <a:lvl5pPr marL="0" indent="0">
              <a:spcBef>
                <a:spcPts val="0"/>
              </a:spcBef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533400" y="457200"/>
            <a:ext cx="8077200" cy="48006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33400" y="5486400"/>
            <a:ext cx="8077200" cy="609600"/>
          </a:xfrm>
        </p:spPr>
        <p:txBody>
          <a:bodyPr/>
          <a:lstStyle>
            <a:lvl1pPr marL="0" indent="0">
              <a:spcBef>
                <a:spcPts val="0"/>
              </a:spcBef>
              <a:defRPr/>
            </a:lvl1pPr>
            <a:lvl2pPr marL="0" indent="0">
              <a:spcBef>
                <a:spcPts val="0"/>
              </a:spcBef>
              <a:defRPr/>
            </a:lvl2pPr>
            <a:lvl3pPr marL="0" indent="0">
              <a:spcBef>
                <a:spcPts val="0"/>
              </a:spcBef>
              <a:defRPr/>
            </a:lvl3pPr>
            <a:lvl4pPr marL="0" indent="0">
              <a:spcBef>
                <a:spcPts val="0"/>
              </a:spcBef>
              <a:defRPr/>
            </a:lvl4pPr>
            <a:lvl5pPr marL="0" indent="0">
              <a:spcBef>
                <a:spcPts val="0"/>
              </a:spcBef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905000" y="1066800"/>
            <a:ext cx="5257800" cy="40386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228600" y="152400"/>
            <a:ext cx="5334000" cy="60960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562600" y="5181600"/>
            <a:ext cx="3429000" cy="1066800"/>
          </a:xfrm>
        </p:spPr>
        <p:txBody>
          <a:bodyPr/>
          <a:lstStyle>
            <a:lvl1pPr marL="0" indent="0">
              <a:spcBef>
                <a:spcPts val="0"/>
              </a:spcBef>
              <a:defRPr/>
            </a:lvl1pPr>
            <a:lvl2pPr marL="0" indent="0">
              <a:spcBef>
                <a:spcPts val="0"/>
              </a:spcBef>
              <a:defRPr/>
            </a:lvl2pPr>
            <a:lvl3pPr marL="0" indent="0">
              <a:spcBef>
                <a:spcPts val="0"/>
              </a:spcBef>
              <a:defRPr/>
            </a:lvl3pPr>
            <a:lvl4pPr marL="0" indent="0">
              <a:spcBef>
                <a:spcPts val="0"/>
              </a:spcBef>
              <a:defRPr/>
            </a:lvl4pPr>
            <a:lvl5pPr marL="0" indent="0">
              <a:spcBef>
                <a:spcPts val="0"/>
              </a:spcBef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B0B6E4-C901-054E-B4EE-BAC82BEA26FF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8C8FA2B-6BDE-4044-8C12-56580C39BA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B0B6E4-C901-054E-B4EE-BAC82BEA26FF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8C8FA2B-6BDE-4044-8C12-56580C39BA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B0B6E4-C901-054E-B4EE-BAC82BEA26FF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8C8FA2B-6BDE-4044-8C12-56580C39BA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B0B6E4-C901-054E-B4EE-BAC82BEA26FF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8C8FA2B-6BDE-4044-8C12-56580C39BA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B0B6E4-C901-054E-B4EE-BAC82BEA26FF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8C8FA2B-6BDE-4044-8C12-56580C39BA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B0B6E4-C901-054E-B4EE-BAC82BEA26FF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8C8FA2B-6BDE-4044-8C12-56580C39BA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E25C2-E4D3-C24D-90BF-4210780D3617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6288B-796C-C440-9416-6794C11E43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B0B6E4-C901-054E-B4EE-BAC82BEA26FF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8C8FA2B-6BDE-4044-8C12-56580C39BA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B0B6E4-C901-054E-B4EE-BAC82BEA26FF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8C8FA2B-6BDE-4044-8C12-56580C39BA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B0B6E4-C901-054E-B4EE-BAC82BEA26FF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8C8FA2B-6BDE-4044-8C12-56580C39BA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B0B6E4-C901-054E-B4EE-BAC82BEA26FF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8C8FA2B-6BDE-4044-8C12-56580C39BA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B0B6E4-C901-054E-B4EE-BAC82BEA26FF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8C8FA2B-6BDE-4044-8C12-56580C39BA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33400" y="5486400"/>
            <a:ext cx="8077200" cy="609600"/>
          </a:xfrm>
        </p:spPr>
        <p:txBody>
          <a:bodyPr/>
          <a:lstStyle>
            <a:lvl1pPr marL="0" indent="0">
              <a:spcBef>
                <a:spcPts val="0"/>
              </a:spcBef>
              <a:defRPr/>
            </a:lvl1pPr>
            <a:lvl2pPr marL="0" indent="0">
              <a:spcBef>
                <a:spcPts val="0"/>
              </a:spcBef>
              <a:defRPr/>
            </a:lvl2pPr>
            <a:lvl3pPr marL="0" indent="0">
              <a:spcBef>
                <a:spcPts val="0"/>
              </a:spcBef>
              <a:defRPr/>
            </a:lvl3pPr>
            <a:lvl4pPr marL="0" indent="0">
              <a:spcBef>
                <a:spcPts val="0"/>
              </a:spcBef>
              <a:defRPr/>
            </a:lvl4pPr>
            <a:lvl5pPr marL="0" indent="0">
              <a:spcBef>
                <a:spcPts val="0"/>
              </a:spcBef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533400" y="457200"/>
            <a:ext cx="8077200" cy="48006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33400" y="5486400"/>
            <a:ext cx="8077200" cy="609600"/>
          </a:xfrm>
        </p:spPr>
        <p:txBody>
          <a:bodyPr/>
          <a:lstStyle>
            <a:lvl1pPr marL="0" indent="0">
              <a:spcBef>
                <a:spcPts val="0"/>
              </a:spcBef>
              <a:defRPr/>
            </a:lvl1pPr>
            <a:lvl2pPr marL="0" indent="0">
              <a:spcBef>
                <a:spcPts val="0"/>
              </a:spcBef>
              <a:defRPr/>
            </a:lvl2pPr>
            <a:lvl3pPr marL="0" indent="0">
              <a:spcBef>
                <a:spcPts val="0"/>
              </a:spcBef>
              <a:defRPr/>
            </a:lvl3pPr>
            <a:lvl4pPr marL="0" indent="0">
              <a:spcBef>
                <a:spcPts val="0"/>
              </a:spcBef>
              <a:defRPr/>
            </a:lvl4pPr>
            <a:lvl5pPr marL="0" indent="0">
              <a:spcBef>
                <a:spcPts val="0"/>
              </a:spcBef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905000" y="1066800"/>
            <a:ext cx="5257800" cy="40386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228600" y="152400"/>
            <a:ext cx="5334000" cy="60960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562600" y="5181600"/>
            <a:ext cx="3429000" cy="1066800"/>
          </a:xfrm>
        </p:spPr>
        <p:txBody>
          <a:bodyPr/>
          <a:lstStyle>
            <a:lvl1pPr marL="0" indent="0">
              <a:spcBef>
                <a:spcPts val="0"/>
              </a:spcBef>
              <a:defRPr/>
            </a:lvl1pPr>
            <a:lvl2pPr marL="0" indent="0">
              <a:spcBef>
                <a:spcPts val="0"/>
              </a:spcBef>
              <a:defRPr/>
            </a:lvl2pPr>
            <a:lvl3pPr marL="0" indent="0">
              <a:spcBef>
                <a:spcPts val="0"/>
              </a:spcBef>
              <a:defRPr/>
            </a:lvl3pPr>
            <a:lvl4pPr marL="0" indent="0">
              <a:spcBef>
                <a:spcPts val="0"/>
              </a:spcBef>
              <a:defRPr/>
            </a:lvl4pPr>
            <a:lvl5pPr marL="0" indent="0">
              <a:spcBef>
                <a:spcPts val="0"/>
              </a:spcBef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B0B6E4-C901-054E-B4EE-BAC82BEA26FF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8C8FA2B-6BDE-4044-8C12-56580C39BA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B0B6E4-C901-054E-B4EE-BAC82BEA26FF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8C8FA2B-6BDE-4044-8C12-56580C39BA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E25C2-E4D3-C24D-90BF-4210780D3617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6288B-796C-C440-9416-6794C11E43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E25C2-E4D3-C24D-90BF-4210780D3617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6288B-796C-C440-9416-6794C11E43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E25C2-E4D3-C24D-90BF-4210780D3617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6288B-796C-C440-9416-6794C11E43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E25C2-E4D3-C24D-90BF-4210780D3617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6288B-796C-C440-9416-6794C11E43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E25C2-E4D3-C24D-90BF-4210780D3617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6288B-796C-C440-9416-6794C11E43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E25C2-E4D3-C24D-90BF-4210780D3617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6288B-796C-C440-9416-6794C11E43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_rels/slideMaster2.xml.rels><?xml version="1.0" encoding="UTF-8" standalone="yes"?>
<Relationships xmlns="http://schemas.openxmlformats.org/package/2006/relationships"><Relationship Id="rId14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9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14" Type="http://schemas.openxmlformats.org/officeDocument/2006/relationships/slideLayout" Target="../slideLayouts/slideLayout39.xml"/><Relationship Id="rId4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6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0.xml"/><Relationship Id="rId15" Type="http://schemas.openxmlformats.org/officeDocument/2006/relationships/theme" Target="../theme/theme3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gradFill flip="none" rotWithShape="1">
          <a:gsLst>
            <a:gs pos="90000">
              <a:schemeClr val="bg1"/>
            </a:gs>
            <a:gs pos="100000">
              <a:schemeClr val="bg2"/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E25C2-E4D3-C24D-90BF-4210780D3617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96288B-796C-C440-9416-6794C11E43E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gradFill flip="none" rotWithShape="1">
          <a:gsLst>
            <a:gs pos="90000">
              <a:schemeClr val="bg1"/>
            </a:gs>
            <a:gs pos="100000">
              <a:schemeClr val="bg2"/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 userDrawn="1"/>
        </p:nvSpPr>
        <p:spPr>
          <a:xfrm>
            <a:off x="0" y="6320135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latin typeface="Arial"/>
                <a:cs typeface="Arial"/>
              </a:rPr>
              <a:t>© 2009 Aviation Supplies &amp; Academics, Inc. All Rights Reserved.</a:t>
            </a:r>
          </a:p>
          <a:p>
            <a:pPr algn="ctr"/>
            <a:r>
              <a:rPr lang="en-US" sz="1000" dirty="0" smtClean="0">
                <a:latin typeface="Arial"/>
                <a:cs typeface="Arial"/>
              </a:rPr>
              <a:t>The Pilot’s Manual –</a:t>
            </a:r>
            <a:r>
              <a:rPr lang="en-US" sz="1000" dirty="0" smtClean="0">
                <a:latin typeface="Arial"/>
                <a:cs typeface="Arial"/>
              </a:rPr>
              <a:t> Ground </a:t>
            </a:r>
            <a:r>
              <a:rPr lang="en-US" sz="1000" dirty="0" smtClean="0">
                <a:latin typeface="Arial"/>
                <a:cs typeface="Arial"/>
              </a:rPr>
              <a:t>School</a:t>
            </a:r>
            <a:endParaRPr lang="en-US" sz="1000" dirty="0">
              <a:latin typeface="Arial"/>
              <a:cs typeface="Arial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>
          <a:xfrm>
            <a:off x="457200" y="5105400"/>
            <a:ext cx="8229600" cy="1020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ctr" defTabSz="457200" rtl="0" eaLnBrk="1" latinLnBrk="0" hangingPunct="1">
        <a:spcBef>
          <a:spcPct val="20000"/>
        </a:spcBef>
        <a:buFont typeface="Arial"/>
        <a:buNone/>
        <a:defRPr sz="1400" b="0" i="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ctr" defTabSz="457200" rtl="0" eaLnBrk="1" latinLnBrk="0" hangingPunct="1">
        <a:spcBef>
          <a:spcPct val="20000"/>
        </a:spcBef>
        <a:buFont typeface="Arial"/>
        <a:buChar char="–"/>
        <a:defRPr sz="1400" b="0" i="0" kern="1200">
          <a:solidFill>
            <a:schemeClr val="tx1"/>
          </a:solidFill>
          <a:latin typeface="Arial"/>
          <a:ea typeface="+mn-ea"/>
          <a:cs typeface="Arial"/>
        </a:defRPr>
      </a:lvl2pPr>
      <a:lvl3pPr marL="1143000" indent="-228600" algn="ctr" defTabSz="457200" rtl="0" eaLnBrk="1" latinLnBrk="0" hangingPunct="1">
        <a:spcBef>
          <a:spcPct val="20000"/>
        </a:spcBef>
        <a:buFont typeface="Arial"/>
        <a:buChar char="•"/>
        <a:defRPr sz="1400" b="0" i="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ctr" defTabSz="457200" rtl="0" eaLnBrk="1" latinLnBrk="0" hangingPunct="1">
        <a:spcBef>
          <a:spcPct val="20000"/>
        </a:spcBef>
        <a:buFont typeface="Arial"/>
        <a:buChar char="–"/>
        <a:defRPr sz="1400" b="0" i="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ctr" defTabSz="457200" rtl="0" eaLnBrk="1" latinLnBrk="0" hangingPunct="1">
        <a:spcBef>
          <a:spcPct val="20000"/>
        </a:spcBef>
        <a:buFont typeface="Arial"/>
        <a:buChar char="»"/>
        <a:defRPr sz="1400" b="0" i="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gradFill flip="none" rotWithShape="1">
          <a:gsLst>
            <a:gs pos="90000">
              <a:schemeClr val="bg1"/>
            </a:gs>
            <a:gs pos="100000">
              <a:schemeClr val="bg2"/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 userDrawn="1"/>
        </p:nvSpPr>
        <p:spPr>
          <a:xfrm>
            <a:off x="0" y="6320135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latin typeface="Arial"/>
                <a:cs typeface="Arial"/>
              </a:rPr>
              <a:t>© 2009 Aviation Supplies &amp; Academics, Inc. All Rights Reserved.</a:t>
            </a:r>
          </a:p>
          <a:p>
            <a:pPr algn="ctr"/>
            <a:r>
              <a:rPr lang="en-US" sz="1000" dirty="0" smtClean="0">
                <a:latin typeface="Arial"/>
                <a:cs typeface="Arial"/>
              </a:rPr>
              <a:t>The Pilot’s Manual – Access to Flight</a:t>
            </a:r>
            <a:endParaRPr lang="en-US" sz="1000" dirty="0">
              <a:latin typeface="Arial"/>
              <a:cs typeface="Arial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>
          <a:xfrm>
            <a:off x="457200" y="5105400"/>
            <a:ext cx="8229600" cy="1020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ctr" defTabSz="457200" rtl="0" eaLnBrk="1" latinLnBrk="0" hangingPunct="1">
        <a:spcBef>
          <a:spcPct val="20000"/>
        </a:spcBef>
        <a:buFont typeface="Arial"/>
        <a:buNone/>
        <a:defRPr sz="1400" b="0" i="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ctr" defTabSz="457200" rtl="0" eaLnBrk="1" latinLnBrk="0" hangingPunct="1">
        <a:spcBef>
          <a:spcPct val="20000"/>
        </a:spcBef>
        <a:buFont typeface="Arial"/>
        <a:buChar char="–"/>
        <a:defRPr sz="1400" b="0" i="0" kern="1200">
          <a:solidFill>
            <a:schemeClr val="tx1"/>
          </a:solidFill>
          <a:latin typeface="Arial"/>
          <a:ea typeface="+mn-ea"/>
          <a:cs typeface="Arial"/>
        </a:defRPr>
      </a:lvl2pPr>
      <a:lvl3pPr marL="1143000" indent="-228600" algn="ctr" defTabSz="457200" rtl="0" eaLnBrk="1" latinLnBrk="0" hangingPunct="1">
        <a:spcBef>
          <a:spcPct val="20000"/>
        </a:spcBef>
        <a:buFont typeface="Arial"/>
        <a:buChar char="•"/>
        <a:defRPr sz="1400" b="0" i="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ctr" defTabSz="457200" rtl="0" eaLnBrk="1" latinLnBrk="0" hangingPunct="1">
        <a:spcBef>
          <a:spcPct val="20000"/>
        </a:spcBef>
        <a:buFont typeface="Arial"/>
        <a:buChar char="–"/>
        <a:defRPr sz="1400" b="0" i="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ctr" defTabSz="457200" rtl="0" eaLnBrk="1" latinLnBrk="0" hangingPunct="1">
        <a:spcBef>
          <a:spcPct val="20000"/>
        </a:spcBef>
        <a:buFont typeface="Arial"/>
        <a:buChar char="»"/>
        <a:defRPr sz="1400" b="0" i="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itl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Text Placeholder 4"/>
          <p:cNvSpPr txBox="1">
            <a:spLocks/>
          </p:cNvSpPr>
          <p:nvPr/>
        </p:nvSpPr>
        <p:spPr>
          <a:xfrm>
            <a:off x="914400" y="5029200"/>
            <a:ext cx="7772400" cy="1371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The Airplane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Chapter 7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/>
                <a:ea typeface="+mn-ea"/>
                <a:cs typeface="Arial Black"/>
              </a:rPr>
              <a:t>Flight Instruments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7-9. </a:t>
            </a:r>
            <a:r>
              <a:rPr lang="en-US" dirty="0" smtClean="0"/>
              <a:t>ASI coding.</a:t>
            </a:r>
            <a:endParaRPr lang="en-US" dirty="0"/>
          </a:p>
        </p:txBody>
      </p:sp>
      <p:pic>
        <p:nvPicPr>
          <p:cNvPr id="4" name="Picture Placeholder 3" descr="07-09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-32238" r="-32238"/>
          <a:stretch>
            <a:fillRect/>
          </a:stretch>
        </p:blipFill>
        <p:spPr/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7-10. </a:t>
            </a:r>
            <a:r>
              <a:rPr lang="en-US" dirty="0" smtClean="0"/>
              <a:t>The airspeed indicator.</a:t>
            </a:r>
            <a:endParaRPr lang="en-US" dirty="0"/>
          </a:p>
        </p:txBody>
      </p:sp>
      <p:pic>
        <p:nvPicPr>
          <p:cNvPr id="4" name="Picture Placeholder 3" descr="07-10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-10198" r="-10198"/>
          <a:stretch>
            <a:fillRect/>
          </a:stretch>
        </p:blipFill>
        <p:spPr/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7-11. </a:t>
            </a:r>
            <a:r>
              <a:rPr lang="en-US" dirty="0" smtClean="0"/>
              <a:t>With IAS constant, TAS increases with increase in altitude.</a:t>
            </a:r>
            <a:endParaRPr lang="en-US" dirty="0"/>
          </a:p>
        </p:txBody>
      </p:sp>
      <p:pic>
        <p:nvPicPr>
          <p:cNvPr id="4" name="Picture Placeholder 3" descr="07-11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-12690" r="-12690"/>
          <a:stretch>
            <a:fillRect/>
          </a:stretch>
        </p:blipFill>
        <p:spPr/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7-12. </a:t>
            </a:r>
            <a:r>
              <a:rPr lang="en-US" dirty="0" smtClean="0"/>
              <a:t>Altimeter.</a:t>
            </a:r>
            <a:endParaRPr lang="en-US" dirty="0"/>
          </a:p>
        </p:txBody>
      </p:sp>
      <p:pic>
        <p:nvPicPr>
          <p:cNvPr id="4" name="Picture Placeholder 3" descr="07-12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-30005" r="-30005"/>
          <a:stretch>
            <a:fillRect/>
          </a:stretch>
        </p:blipFill>
        <p:spPr/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7-13. </a:t>
            </a:r>
            <a:r>
              <a:rPr lang="en-US" dirty="0" smtClean="0"/>
              <a:t>The altimeter is a pressure-sensitive instrument.</a:t>
            </a:r>
            <a:endParaRPr lang="en-US" dirty="0"/>
          </a:p>
        </p:txBody>
      </p:sp>
      <p:pic>
        <p:nvPicPr>
          <p:cNvPr id="4" name="Picture Placeholder 3" descr="07-13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-7558" b="-7558"/>
          <a:stretch>
            <a:fillRect/>
          </a:stretch>
        </p:blipFill>
        <p:spPr/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Figure 7-14. </a:t>
            </a:r>
            <a:r>
              <a:rPr lang="en-US" dirty="0" smtClean="0"/>
              <a:t>The altimeter measures height above the pressure level set in the pressure window.</a:t>
            </a:r>
            <a:endParaRPr lang="en-US" dirty="0"/>
          </a:p>
        </p:txBody>
      </p:sp>
      <p:pic>
        <p:nvPicPr>
          <p:cNvPr id="4" name="Picture Placeholder 3" descr="07-14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-60371" r="-60371"/>
          <a:stretch>
            <a:fillRect/>
          </a:stretch>
        </p:blipFill>
        <p:spPr/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7-15. </a:t>
            </a:r>
            <a:r>
              <a:rPr lang="en-US" dirty="0" smtClean="0"/>
              <a:t>Altimeter presentation.</a:t>
            </a:r>
            <a:endParaRPr lang="en-US" dirty="0"/>
          </a:p>
        </p:txBody>
      </p:sp>
      <p:pic>
        <p:nvPicPr>
          <p:cNvPr id="4" name="Picture Placeholder 3" descr="07-15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-69399" b="-69399"/>
          <a:stretch>
            <a:fillRect/>
          </a:stretch>
        </p:blipFill>
        <p:spPr/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7-16. </a:t>
            </a:r>
            <a:r>
              <a:rPr lang="en-US" dirty="0" smtClean="0"/>
              <a:t>On the ground, the altimeter should read airport elevation.</a:t>
            </a:r>
            <a:endParaRPr lang="en-US" dirty="0"/>
          </a:p>
        </p:txBody>
      </p:sp>
      <p:pic>
        <p:nvPicPr>
          <p:cNvPr id="4" name="Picture Placeholder 3" descr="07-16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-4776" r="-4776"/>
          <a:stretch>
            <a:fillRect/>
          </a:stretch>
        </p:blipFill>
        <p:spPr/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7-17. </a:t>
            </a:r>
            <a:r>
              <a:rPr lang="en-US" dirty="0" smtClean="0"/>
              <a:t>Always update your altimeter setting.</a:t>
            </a:r>
            <a:endParaRPr lang="en-US" dirty="0"/>
          </a:p>
        </p:txBody>
      </p:sp>
      <p:pic>
        <p:nvPicPr>
          <p:cNvPr id="4" name="Picture Placeholder 3" descr="07-17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-20755" b="-20755"/>
          <a:stretch>
            <a:fillRect/>
          </a:stretch>
        </p:blipFill>
        <p:spPr/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7-18. </a:t>
            </a:r>
            <a:r>
              <a:rPr lang="en-US" dirty="0" smtClean="0"/>
              <a:t>A blocked static vent—altimeter indication constant regardless of airplane altitude.</a:t>
            </a:r>
            <a:endParaRPr lang="en-US" dirty="0"/>
          </a:p>
        </p:txBody>
      </p:sp>
      <p:pic>
        <p:nvPicPr>
          <p:cNvPr id="4" name="Picture Placeholder 3" descr="07-18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-17087" b="-17087"/>
          <a:stretch>
            <a:fillRect/>
          </a:stretch>
        </p:blipFill>
        <p:spPr/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7-1. </a:t>
            </a:r>
            <a:r>
              <a:rPr lang="en-US" dirty="0" smtClean="0"/>
              <a:t>The flight instruments.</a:t>
            </a:r>
            <a:endParaRPr lang="en-US" dirty="0"/>
          </a:p>
        </p:txBody>
      </p:sp>
      <p:pic>
        <p:nvPicPr>
          <p:cNvPr id="18" name="Picture Placeholder 17" descr="07-01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-55354" r="-55354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7-19. </a:t>
            </a:r>
            <a:r>
              <a:rPr lang="en-US" dirty="0" smtClean="0"/>
              <a:t>Temperature error often causes indicated altitude to differ from true altitude.</a:t>
            </a:r>
            <a:endParaRPr lang="en-US" dirty="0"/>
          </a:p>
        </p:txBody>
      </p:sp>
      <p:pic>
        <p:nvPicPr>
          <p:cNvPr id="4" name="Picture Placeholder 3" descr="07-19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-19408" b="-19408"/>
          <a:stretch>
            <a:fillRect/>
          </a:stretch>
        </p:blipFill>
        <p:spPr/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7-20. </a:t>
            </a:r>
            <a:r>
              <a:rPr lang="en-US" dirty="0" smtClean="0"/>
              <a:t>VSI.</a:t>
            </a:r>
            <a:endParaRPr lang="en-US" dirty="0"/>
          </a:p>
        </p:txBody>
      </p:sp>
      <p:pic>
        <p:nvPicPr>
          <p:cNvPr id="4" name="Picture Placeholder 3" descr="07-20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-24966" r="-24966"/>
          <a:stretch>
            <a:fillRect/>
          </a:stretch>
        </p:blipFill>
        <p:spPr/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7-21. </a:t>
            </a:r>
            <a:r>
              <a:rPr lang="en-US" dirty="0" smtClean="0"/>
              <a:t>The vertical speed indicator.</a:t>
            </a:r>
            <a:endParaRPr lang="en-US" dirty="0"/>
          </a:p>
        </p:txBody>
      </p:sp>
      <p:pic>
        <p:nvPicPr>
          <p:cNvPr id="4" name="Picture Placeholder 3" descr="07-21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-52594" r="-52594"/>
          <a:stretch>
            <a:fillRect/>
          </a:stretch>
        </p:blipFill>
        <p:spPr/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7-22. </a:t>
            </a:r>
            <a:r>
              <a:rPr lang="en-US" dirty="0" smtClean="0"/>
              <a:t>Gyroscopes are rotating masses.</a:t>
            </a:r>
            <a:endParaRPr lang="en-US" dirty="0"/>
          </a:p>
        </p:txBody>
      </p:sp>
      <p:pic>
        <p:nvPicPr>
          <p:cNvPr id="4" name="Picture Placeholder 3" descr="07-22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-37007" r="-37007"/>
          <a:stretch>
            <a:fillRect/>
          </a:stretch>
        </p:blipFill>
        <p:spPr/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7-23. </a:t>
            </a:r>
            <a:r>
              <a:rPr lang="en-US" dirty="0" smtClean="0"/>
              <a:t>Gyroscopic precession.</a:t>
            </a:r>
            <a:endParaRPr lang="en-US" dirty="0"/>
          </a:p>
        </p:txBody>
      </p:sp>
      <p:pic>
        <p:nvPicPr>
          <p:cNvPr id="4" name="Picture Placeholder 3" descr="07-23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-2425" b="-2425"/>
          <a:stretch>
            <a:fillRect/>
          </a:stretch>
        </p:blipFill>
        <p:spPr/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Figure 7-24. </a:t>
            </a:r>
            <a:r>
              <a:rPr lang="en-US" dirty="0" smtClean="0"/>
              <a:t>Suction (vacuum) gauge.</a:t>
            </a:r>
          </a:p>
        </p:txBody>
      </p:sp>
      <p:pic>
        <p:nvPicPr>
          <p:cNvPr id="4" name="Picture Placeholder 3" descr="07-24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-33211" r="-33211"/>
          <a:stretch>
            <a:fillRect/>
          </a:stretch>
        </p:blipFill>
        <p:spPr/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7-25. </a:t>
            </a:r>
            <a:r>
              <a:rPr lang="en-US" dirty="0" smtClean="0"/>
              <a:t>Turn coordinator.</a:t>
            </a:r>
            <a:endParaRPr lang="en-US" dirty="0"/>
          </a:p>
        </p:txBody>
      </p:sp>
      <p:pic>
        <p:nvPicPr>
          <p:cNvPr id="4" name="Picture Placeholder 3" descr="07-25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-31989" r="-31989"/>
          <a:stretch>
            <a:fillRect/>
          </a:stretch>
        </p:blipFill>
        <p:spPr/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Figure 7-26. </a:t>
            </a:r>
            <a:r>
              <a:rPr lang="en-US" dirty="0" smtClean="0"/>
              <a:t>The modern turn coordinator (top), and the older </a:t>
            </a:r>
            <a:br>
              <a:rPr lang="en-US" dirty="0" smtClean="0"/>
            </a:br>
            <a:r>
              <a:rPr lang="en-US" dirty="0" smtClean="0"/>
              <a:t>turn indicator, each indicating standard-rate turns to the left.</a:t>
            </a:r>
            <a:endParaRPr lang="en-US" dirty="0"/>
          </a:p>
        </p:txBody>
      </p:sp>
      <p:pic>
        <p:nvPicPr>
          <p:cNvPr id="4" name="Picture Placeholder 3" descr="07-26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-12161" b="-12161"/>
          <a:stretch>
            <a:fillRect/>
          </a:stretch>
        </p:blipFill>
        <p:spPr/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7-27. </a:t>
            </a:r>
            <a:r>
              <a:rPr lang="en-US" dirty="0" smtClean="0"/>
              <a:t>Workings of the turn indicator.</a:t>
            </a:r>
            <a:endParaRPr lang="en-US" dirty="0"/>
          </a:p>
        </p:txBody>
      </p:sp>
      <p:pic>
        <p:nvPicPr>
          <p:cNvPr id="4" name="Picture Placeholder 3" descr="07-27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-7269" r="-7269"/>
          <a:stretch>
            <a:fillRect/>
          </a:stretch>
        </p:blipFill>
        <p:spPr/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7-28. </a:t>
            </a:r>
            <a:r>
              <a:rPr lang="en-US" dirty="0" smtClean="0"/>
              <a:t>Attitude indicator.</a:t>
            </a:r>
            <a:endParaRPr lang="en-US" dirty="0"/>
          </a:p>
        </p:txBody>
      </p:sp>
      <p:pic>
        <p:nvPicPr>
          <p:cNvPr id="4" name="Picture Placeholder 3" descr="07-28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-33669" r="-33669"/>
          <a:stretch>
            <a:fillRect/>
          </a:stretch>
        </p:blipFill>
        <p:spPr/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7-2. </a:t>
            </a:r>
            <a:r>
              <a:rPr lang="en-US" dirty="0" smtClean="0"/>
              <a:t>Static pressure.</a:t>
            </a:r>
            <a:endParaRPr lang="en-US" dirty="0"/>
          </a:p>
        </p:txBody>
      </p:sp>
      <p:pic>
        <p:nvPicPr>
          <p:cNvPr id="4" name="Picture Placeholder 3" descr="07-02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-24018" b="-24018"/>
          <a:stretch>
            <a:fillRect/>
          </a:stretch>
        </p:blipFill>
        <p:spPr/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7-29. </a:t>
            </a:r>
            <a:r>
              <a:rPr lang="en-US" dirty="0" smtClean="0"/>
              <a:t>The attitude indicator displays pitch attitude and bank angle.</a:t>
            </a:r>
            <a:endParaRPr lang="en-US" dirty="0"/>
          </a:p>
        </p:txBody>
      </p:sp>
      <p:pic>
        <p:nvPicPr>
          <p:cNvPr id="4" name="Picture Placeholder 3" descr="07-29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-14189" b="-14189"/>
          <a:stretch>
            <a:fillRect/>
          </a:stretch>
        </p:blipFill>
        <p:spPr/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Figure 7-30. </a:t>
            </a:r>
            <a:r>
              <a:rPr lang="en-US" dirty="0" smtClean="0"/>
              <a:t>Pitch attitude displayed on the AI does not reflect climb/descent performance.</a:t>
            </a:r>
            <a:endParaRPr lang="en-US" dirty="0"/>
          </a:p>
        </p:txBody>
      </p:sp>
      <p:pic>
        <p:nvPicPr>
          <p:cNvPr id="4" name="Picture Placeholder 3" descr="07-30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-8585" b="-8585"/>
          <a:stretch>
            <a:fillRect/>
          </a:stretch>
        </p:blipFill>
        <p:spPr/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7-31. </a:t>
            </a:r>
            <a:r>
              <a:rPr lang="en-US" dirty="0" smtClean="0"/>
              <a:t>The heading indicator.</a:t>
            </a:r>
            <a:endParaRPr lang="en-US" dirty="0"/>
          </a:p>
        </p:txBody>
      </p:sp>
      <p:pic>
        <p:nvPicPr>
          <p:cNvPr id="4" name="Picture Placeholder 3" descr="07-31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-15094" r="-15094"/>
          <a:stretch>
            <a:fillRect/>
          </a:stretch>
        </p:blipFill>
        <p:spPr/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7-32. </a:t>
            </a:r>
            <a:r>
              <a:rPr lang="en-US" dirty="0" smtClean="0"/>
              <a:t>The coordination ball.</a:t>
            </a:r>
            <a:endParaRPr lang="en-US" dirty="0"/>
          </a:p>
        </p:txBody>
      </p:sp>
      <p:pic>
        <p:nvPicPr>
          <p:cNvPr id="4" name="Picture Placeholder 3" descr="07-32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-3570" r="-3570"/>
          <a:stretch>
            <a:fillRect/>
          </a:stretch>
        </p:blipFill>
        <p:spPr>
          <a:xfrm>
            <a:off x="2133600" y="1066800"/>
            <a:ext cx="4876800" cy="3745948"/>
          </a:xfr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7-33. </a:t>
            </a:r>
            <a:r>
              <a:rPr lang="en-US" dirty="0" smtClean="0"/>
              <a:t>The coordination ball.</a:t>
            </a:r>
            <a:endParaRPr lang="en-US" dirty="0"/>
          </a:p>
        </p:txBody>
      </p:sp>
      <p:pic>
        <p:nvPicPr>
          <p:cNvPr id="4" name="Picture Placeholder 3" descr="07-33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-30005" r="-30005"/>
          <a:stretch>
            <a:fillRect/>
          </a:stretch>
        </p:blipFill>
        <p:spPr/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7-34. </a:t>
            </a:r>
            <a:r>
              <a:rPr lang="en-US" dirty="0" smtClean="0"/>
              <a:t>Slipping turn; more right rudder required (left).</a:t>
            </a:r>
          </a:p>
          <a:p>
            <a:r>
              <a:rPr lang="en-US" dirty="0" smtClean="0"/>
              <a:t>A comfortable and coordinated turn (center). A skidding turn (right).</a:t>
            </a:r>
            <a:endParaRPr lang="en-US" dirty="0"/>
          </a:p>
        </p:txBody>
      </p:sp>
      <p:pic>
        <p:nvPicPr>
          <p:cNvPr id="4" name="Picture Placeholder 3" descr="07-34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-15370" r="-15370"/>
          <a:stretch>
            <a:fillRect/>
          </a:stretch>
        </p:blipFill>
        <p:spPr/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7-35. </a:t>
            </a:r>
            <a:r>
              <a:rPr lang="en-US" dirty="0" smtClean="0"/>
              <a:t>Magnetic compass.</a:t>
            </a:r>
            <a:endParaRPr lang="en-US" dirty="0"/>
          </a:p>
        </p:txBody>
      </p:sp>
      <p:pic>
        <p:nvPicPr>
          <p:cNvPr id="4" name="Picture Placeholder 3" descr="07-35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-31684" r="-31684"/>
          <a:stretch>
            <a:fillRect/>
          </a:stretch>
        </p:blipFill>
        <p:spPr/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7-36. </a:t>
            </a:r>
            <a:r>
              <a:rPr lang="en-US" dirty="0" smtClean="0"/>
              <a:t>The earth has a magnetic field.</a:t>
            </a:r>
            <a:endParaRPr lang="en-US" dirty="0"/>
          </a:p>
        </p:txBody>
      </p:sp>
      <p:pic>
        <p:nvPicPr>
          <p:cNvPr id="4" name="Picture Placeholder 3" descr="07-36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-53624" r="-53624"/>
          <a:stretch>
            <a:fillRect/>
          </a:stretch>
        </p:blipFill>
        <p:spPr/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7-37. </a:t>
            </a:r>
            <a:r>
              <a:rPr lang="en-US" dirty="0" smtClean="0"/>
              <a:t>Direction.</a:t>
            </a:r>
            <a:endParaRPr lang="en-US" dirty="0"/>
          </a:p>
        </p:txBody>
      </p:sp>
      <p:pic>
        <p:nvPicPr>
          <p:cNvPr id="4" name="Picture Placeholder 3" descr="07-37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-16678" r="-16678"/>
          <a:stretch>
            <a:fillRect/>
          </a:stretch>
        </p:blipFill>
        <p:spPr/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7-38. </a:t>
            </a:r>
            <a:r>
              <a:rPr lang="en-US" dirty="0" smtClean="0"/>
              <a:t>A simple bar magnet.</a:t>
            </a:r>
            <a:endParaRPr lang="en-US" dirty="0"/>
          </a:p>
        </p:txBody>
      </p:sp>
      <p:pic>
        <p:nvPicPr>
          <p:cNvPr id="4" name="Picture Placeholder 3" descr="07-38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-16305" r="-16305"/>
          <a:stretch>
            <a:fillRect/>
          </a:stretch>
        </p:blipFill>
        <p:spPr/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7-3. </a:t>
            </a:r>
            <a:r>
              <a:rPr lang="en-US" dirty="0" smtClean="0"/>
              <a:t>Dynamic pressure depends on air density.</a:t>
            </a:r>
            <a:endParaRPr lang="en-US" dirty="0"/>
          </a:p>
        </p:txBody>
      </p:sp>
      <p:pic>
        <p:nvPicPr>
          <p:cNvPr id="4" name="Picture Placeholder 3" descr="07-03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-37836" r="-37836"/>
          <a:stretch>
            <a:fillRect/>
          </a:stretch>
        </p:blipFill>
        <p:spPr/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7-39. </a:t>
            </a:r>
            <a:r>
              <a:rPr lang="en-US" dirty="0" smtClean="0"/>
              <a:t>Variation is the angle between true and magnetic; </a:t>
            </a:r>
            <a:br>
              <a:rPr lang="en-US" dirty="0" smtClean="0"/>
            </a:br>
            <a:r>
              <a:rPr lang="en-US" dirty="0" err="1" smtClean="0"/>
              <a:t>isogonic</a:t>
            </a:r>
            <a:r>
              <a:rPr lang="en-US" dirty="0" smtClean="0"/>
              <a:t> lines join places of equal magnetic variation.</a:t>
            </a:r>
            <a:endParaRPr lang="en-US" dirty="0"/>
          </a:p>
        </p:txBody>
      </p:sp>
      <p:pic>
        <p:nvPicPr>
          <p:cNvPr id="6" name="Picture Placeholder 5" descr="07-39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-476" r="-476"/>
          <a:stretch>
            <a:fillRect/>
          </a:stretch>
        </p:blipFill>
        <p:spPr/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7-40. </a:t>
            </a:r>
            <a:r>
              <a:rPr lang="en-US" dirty="0" smtClean="0"/>
              <a:t>Deviation card.</a:t>
            </a:r>
            <a:endParaRPr lang="en-US" dirty="0"/>
          </a:p>
        </p:txBody>
      </p:sp>
      <p:pic>
        <p:nvPicPr>
          <p:cNvPr id="4" name="Picture Placeholder 3" descr="07-40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-7765" r="-7765"/>
          <a:stretch>
            <a:fillRect/>
          </a:stretch>
        </p:blipFill>
        <p:spPr/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7-41. </a:t>
            </a:r>
            <a:r>
              <a:rPr lang="en-US" dirty="0" smtClean="0"/>
              <a:t>Keep foreign objects away from the magnetic compass.</a:t>
            </a:r>
            <a:endParaRPr lang="en-US" dirty="0"/>
          </a:p>
        </p:txBody>
      </p:sp>
      <p:pic>
        <p:nvPicPr>
          <p:cNvPr id="4" name="Picture Placeholder 3" descr="07-41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-10057" b="-10057"/>
          <a:stretch>
            <a:fillRect/>
          </a:stretch>
        </p:blipFill>
        <p:spPr/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7-42. </a:t>
            </a:r>
            <a:r>
              <a:rPr lang="en-US" dirty="0" smtClean="0"/>
              <a:t>The magnetic compass.</a:t>
            </a:r>
            <a:endParaRPr lang="en-US" dirty="0"/>
          </a:p>
        </p:txBody>
      </p:sp>
      <p:pic>
        <p:nvPicPr>
          <p:cNvPr id="4" name="Picture Placeholder 3" descr="07-42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-7476" b="-7476"/>
          <a:stretch>
            <a:fillRect/>
          </a:stretch>
        </p:blipFill>
        <p:spPr/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7-43. </a:t>
            </a:r>
            <a:r>
              <a:rPr lang="en-US" dirty="0" smtClean="0"/>
              <a:t>Always cross-check compass direction.</a:t>
            </a:r>
            <a:endParaRPr lang="en-US" dirty="0"/>
          </a:p>
        </p:txBody>
      </p:sp>
      <p:pic>
        <p:nvPicPr>
          <p:cNvPr id="4" name="Picture Placeholder 3" descr="07-43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-24018" b="-24018"/>
          <a:stretch>
            <a:fillRect/>
          </a:stretch>
        </p:blipFill>
        <p:spPr/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7-44. </a:t>
            </a:r>
            <a:r>
              <a:rPr lang="en-US" dirty="0" smtClean="0"/>
              <a:t>Magnetic dip is strongest nearest the poles.</a:t>
            </a:r>
            <a:endParaRPr lang="en-US" dirty="0"/>
          </a:p>
        </p:txBody>
      </p:sp>
      <p:pic>
        <p:nvPicPr>
          <p:cNvPr id="4" name="Picture Placeholder 3" descr="07-44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-9699" r="-9699"/>
          <a:stretch>
            <a:fillRect/>
          </a:stretch>
        </p:blipFill>
        <p:spPr/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7-45. </a:t>
            </a:r>
            <a:r>
              <a:rPr lang="en-US" dirty="0" smtClean="0"/>
              <a:t>Dip is caused by the vertical component of the earth’s magnetic field.</a:t>
            </a:r>
            <a:endParaRPr lang="en-US" dirty="0"/>
          </a:p>
        </p:txBody>
      </p:sp>
      <p:pic>
        <p:nvPicPr>
          <p:cNvPr id="4" name="Picture Placeholder 3" descr="07-45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-44618" b="-44618"/>
          <a:stretch>
            <a:fillRect/>
          </a:stretch>
        </p:blipFill>
        <p:spPr/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7-46. </a:t>
            </a:r>
            <a:r>
              <a:rPr lang="en-US" dirty="0" smtClean="0"/>
              <a:t>Magnet suspension.</a:t>
            </a:r>
            <a:endParaRPr lang="en-US" dirty="0"/>
          </a:p>
        </p:txBody>
      </p:sp>
      <p:pic>
        <p:nvPicPr>
          <p:cNvPr id="4" name="Picture Placeholder 3" descr="07-46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-18311" b="-18311"/>
          <a:stretch>
            <a:fillRect/>
          </a:stretch>
        </p:blipFill>
        <p:spPr/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7-47. </a:t>
            </a:r>
            <a:r>
              <a:rPr lang="en-US" dirty="0" smtClean="0"/>
              <a:t>Airspeed indicator.</a:t>
            </a:r>
            <a:endParaRPr lang="en-US" dirty="0"/>
          </a:p>
        </p:txBody>
      </p:sp>
      <p:pic>
        <p:nvPicPr>
          <p:cNvPr id="4" name="Picture Placeholder 3" descr="07-47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-27584" r="-27584"/>
          <a:stretch>
            <a:fillRect/>
          </a:stretch>
        </p:blipFill>
        <p:spPr/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7-48. </a:t>
            </a:r>
            <a:r>
              <a:rPr lang="en-US" dirty="0" smtClean="0"/>
              <a:t>Altimeter presentation.</a:t>
            </a:r>
            <a:endParaRPr lang="en-US" dirty="0"/>
          </a:p>
        </p:txBody>
      </p:sp>
      <p:pic>
        <p:nvPicPr>
          <p:cNvPr id="4" name="Picture Placeholder 3" descr="07-48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-44174" b="-44174"/>
          <a:stretch>
            <a:fillRect/>
          </a:stretch>
        </p:blipFill>
        <p:spPr/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7-4. </a:t>
            </a:r>
            <a:r>
              <a:rPr lang="en-US" dirty="0" smtClean="0"/>
              <a:t>Static vent.</a:t>
            </a:r>
            <a:endParaRPr lang="en-US" dirty="0"/>
          </a:p>
        </p:txBody>
      </p:sp>
      <p:pic>
        <p:nvPicPr>
          <p:cNvPr id="4" name="Picture Placeholder 3" descr="07-04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-42066" r="-42066"/>
          <a:stretch>
            <a:fillRect/>
          </a:stretch>
        </p:blipFill>
        <p:spPr/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7-5. </a:t>
            </a:r>
            <a:r>
              <a:rPr lang="en-US" dirty="0" err="1" smtClean="0"/>
              <a:t>Pitot</a:t>
            </a:r>
            <a:r>
              <a:rPr lang="en-US" dirty="0" smtClean="0"/>
              <a:t> head.</a:t>
            </a:r>
            <a:endParaRPr lang="en-US" dirty="0"/>
          </a:p>
        </p:txBody>
      </p:sp>
      <p:pic>
        <p:nvPicPr>
          <p:cNvPr id="4" name="Picture Placeholder 3" descr="07-05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-27562" r="-27562"/>
          <a:stretch>
            <a:fillRect/>
          </a:stretch>
        </p:blipFill>
        <p:spPr/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7-6. </a:t>
            </a:r>
            <a:r>
              <a:rPr lang="en-US" dirty="0" smtClean="0"/>
              <a:t>Typical </a:t>
            </a:r>
            <a:r>
              <a:rPr lang="en-US" dirty="0" err="1" smtClean="0"/>
              <a:t>pitot</a:t>
            </a:r>
            <a:r>
              <a:rPr lang="en-US" dirty="0" smtClean="0"/>
              <a:t>-static installation.</a:t>
            </a:r>
            <a:endParaRPr lang="en-US" dirty="0"/>
          </a:p>
        </p:txBody>
      </p:sp>
      <p:pic>
        <p:nvPicPr>
          <p:cNvPr id="4" name="Picture Placeholder 3" descr="07-06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-2283" r="-2283"/>
          <a:stretch>
            <a:fillRect/>
          </a:stretch>
        </p:blipFill>
        <p:spPr/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7-7. </a:t>
            </a:r>
            <a:r>
              <a:rPr lang="en-US" dirty="0" smtClean="0"/>
              <a:t>The </a:t>
            </a:r>
            <a:r>
              <a:rPr lang="en-US" dirty="0" err="1" smtClean="0"/>
              <a:t>pitot</a:t>
            </a:r>
            <a:r>
              <a:rPr lang="en-US" dirty="0" smtClean="0"/>
              <a:t>-static system.</a:t>
            </a:r>
            <a:endParaRPr lang="en-US" dirty="0"/>
          </a:p>
        </p:txBody>
      </p:sp>
      <p:pic>
        <p:nvPicPr>
          <p:cNvPr id="4" name="Picture Placeholder 3" descr="07-07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-21511" b="-21511"/>
          <a:stretch>
            <a:fillRect/>
          </a:stretch>
        </p:blipFill>
        <p:spPr/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7-8. </a:t>
            </a:r>
            <a:r>
              <a:rPr lang="en-US" dirty="0" smtClean="0"/>
              <a:t>The airspeed indicator measures dynamic pressure.</a:t>
            </a:r>
            <a:endParaRPr lang="en-US" dirty="0"/>
          </a:p>
        </p:txBody>
      </p:sp>
      <p:pic>
        <p:nvPicPr>
          <p:cNvPr id="4" name="Picture Placeholder 3" descr="07-08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-15875" b="-15875"/>
          <a:stretch>
            <a:fillRect/>
          </a:stretch>
        </p:blipFill>
        <p:spPr/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PM-AF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_PM-AF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469</TotalTime>
  <Words>583</Words>
  <Application>Microsoft Macintosh PowerPoint</Application>
  <PresentationFormat>On-screen Show (4:3)</PresentationFormat>
  <Paragraphs>52</Paragraphs>
  <Slides>49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3</vt:i4>
      </vt:variant>
      <vt:variant>
        <vt:lpstr>Slide Titles</vt:lpstr>
      </vt:variant>
      <vt:variant>
        <vt:i4>49</vt:i4>
      </vt:variant>
    </vt:vector>
  </HeadingPairs>
  <TitlesOfParts>
    <vt:vector size="52" baseType="lpstr">
      <vt:lpstr>Office Theme</vt:lpstr>
      <vt:lpstr>PM-AF</vt:lpstr>
      <vt:lpstr>1_PM-AF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</vt:vector>
  </TitlesOfParts>
  <Company>ASA</Company>
  <LinksUpToDate>false</LinksUpToDate>
  <SharedDoc>false</SharedDoc>
  <HyperlinksChanged>false</HyperlinksChanged>
  <AppVersion>12.0258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Sarah Hager</dc:creator>
  <cp:lastModifiedBy>Sarah Hager</cp:lastModifiedBy>
  <cp:revision>44</cp:revision>
  <dcterms:created xsi:type="dcterms:W3CDTF">2009-08-20T23:02:42Z</dcterms:created>
  <dcterms:modified xsi:type="dcterms:W3CDTF">2009-08-20T23:03:17Z</dcterms:modified>
</cp:coreProperties>
</file>