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2.xml" ContentType="application/vnd.openxmlformats-officedocument.theme+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4.xml" ContentType="application/vnd.openxmlformats-officedocument.presentationml.notesSlide+xml"/>
  <Override PartName="/ppt/tags/tag36.xml" ContentType="application/vnd.openxmlformats-officedocument.presentationml.tags+xml"/>
  <Override PartName="/ppt/notesSlides/notesSlide5.xml" ContentType="application/vnd.openxmlformats-officedocument.presentationml.notesSlide+xml"/>
  <Override PartName="/ppt/tags/tag37.xml" ContentType="application/vnd.openxmlformats-officedocument.presentationml.tags+xml"/>
  <Override PartName="/ppt/notesSlides/notesSlide6.xml" ContentType="application/vnd.openxmlformats-officedocument.presentationml.notesSlide+xml"/>
  <Override PartName="/ppt/tags/tag38.xml" ContentType="application/vnd.openxmlformats-officedocument.presentationml.tags+xml"/>
  <Override PartName="/ppt/notesSlides/notesSlide7.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8.xml" ContentType="application/vnd.openxmlformats-officedocument.presentationml.notesSlide+xml"/>
  <Override PartName="/ppt/tags/tag41.xml" ContentType="application/vnd.openxmlformats-officedocument.presentationml.tags+xml"/>
  <Override PartName="/ppt/notesSlides/notesSlide9.xml" ContentType="application/vnd.openxmlformats-officedocument.presentationml.notesSlide+xml"/>
  <Override PartName="/ppt/tags/tag42.xml" ContentType="application/vnd.openxmlformats-officedocument.presentationml.tags+xml"/>
  <Override PartName="/ppt/notesSlides/notesSlide10.xml" ContentType="application/vnd.openxmlformats-officedocument.presentationml.notesSlide+xml"/>
  <Override PartName="/ppt/tags/tag4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Override PartName="/ppt/notesSlides/notesSlide12.xml" ContentType="application/vnd.openxmlformats-officedocument.presentationml.notesSlide+xml"/>
  <Override PartName="/ppt/tags/tag4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notesSlides/notesSlide14.xml" ContentType="application/vnd.openxmlformats-officedocument.presentationml.notesSlide+xml"/>
  <Override PartName="/ppt/tags/tag47.xml" ContentType="application/vnd.openxmlformats-officedocument.presentationml.tags+xml"/>
  <Override PartName="/ppt/notesSlides/notesSlide15.xml" ContentType="application/vnd.openxmlformats-officedocument.presentationml.notesSlide+xml"/>
  <Override PartName="/ppt/tags/tag48.xml" ContentType="application/vnd.openxmlformats-officedocument.presentationml.tags+xml"/>
  <Override PartName="/ppt/notesSlides/notesSlide16.xml" ContentType="application/vnd.openxmlformats-officedocument.presentationml.notesSlide+xml"/>
  <Override PartName="/ppt/tags/tag49.xml" ContentType="application/vnd.openxmlformats-officedocument.presentationml.tags+xml"/>
  <Override PartName="/ppt/notesSlides/notesSlide17.xml" ContentType="application/vnd.openxmlformats-officedocument.presentationml.notesSlide+xml"/>
  <Override PartName="/ppt/tags/tag50.xml" ContentType="application/vnd.openxmlformats-officedocument.presentationml.tags+xml"/>
  <Override PartName="/ppt/notesSlides/notesSlide18.xml" ContentType="application/vnd.openxmlformats-officedocument.presentationml.notesSlide+xml"/>
  <Override PartName="/ppt/tags/tag51.xml" ContentType="application/vnd.openxmlformats-officedocument.presentationml.tags+xml"/>
  <Override PartName="/ppt/notesSlides/notesSlide19.xml" ContentType="application/vnd.openxmlformats-officedocument.presentationml.notesSlide+xml"/>
  <Override PartName="/ppt/tags/tag52.xml" ContentType="application/vnd.openxmlformats-officedocument.presentationml.tags+xml"/>
  <Override PartName="/ppt/notesSlides/notesSlide20.xml" ContentType="application/vnd.openxmlformats-officedocument.presentationml.notesSlide+xml"/>
  <Override PartName="/ppt/tags/tag53.xml" ContentType="application/vnd.openxmlformats-officedocument.presentationml.tags+xml"/>
  <Override PartName="/ppt/notesSlides/notesSlide21.xml" ContentType="application/vnd.openxmlformats-officedocument.presentationml.notesSlide+xml"/>
  <Override PartName="/ppt/tags/tag54.xml" ContentType="application/vnd.openxmlformats-officedocument.presentationml.tags+xml"/>
  <Override PartName="/ppt/notesSlides/notesSlide22.xml" ContentType="application/vnd.openxmlformats-officedocument.presentationml.notesSlide+xml"/>
  <Override PartName="/ppt/tags/tag55.xml" ContentType="application/vnd.openxmlformats-officedocument.presentationml.tags+xml"/>
  <Override PartName="/ppt/notesSlides/notesSlide23.xml" ContentType="application/vnd.openxmlformats-officedocument.presentationml.notesSlide+xml"/>
  <Override PartName="/ppt/tags/tag56.xml" ContentType="application/vnd.openxmlformats-officedocument.presentationml.tags+xml"/>
  <Override PartName="/ppt/notesSlides/notesSlide24.xml" ContentType="application/vnd.openxmlformats-officedocument.presentationml.notesSlide+xml"/>
  <Override PartName="/ppt/tags/tag57.xml" ContentType="application/vnd.openxmlformats-officedocument.presentationml.tags+xml"/>
  <Override PartName="/ppt/notesSlides/notesSlide25.xml" ContentType="application/vnd.openxmlformats-officedocument.presentationml.notesSlide+xml"/>
  <Override PartName="/ppt/tags/tag58.xml" ContentType="application/vnd.openxmlformats-officedocument.presentationml.tags+xml"/>
  <Override PartName="/ppt/notesSlides/notesSlide26.xml" ContentType="application/vnd.openxmlformats-officedocument.presentationml.notesSlide+xml"/>
  <Override PartName="/ppt/tags/tag59.xml" ContentType="application/vnd.openxmlformats-officedocument.presentationml.tags+xml"/>
  <Override PartName="/ppt/notesSlides/notesSlide27.xml" ContentType="application/vnd.openxmlformats-officedocument.presentationml.notesSlide+xml"/>
  <Override PartName="/ppt/tags/tag60.xml" ContentType="application/vnd.openxmlformats-officedocument.presentationml.tags+xml"/>
  <Override PartName="/ppt/notesSlides/notesSlide28.xml" ContentType="application/vnd.openxmlformats-officedocument.presentationml.notesSlide+xml"/>
  <Override PartName="/ppt/tags/tag61.xml" ContentType="application/vnd.openxmlformats-officedocument.presentationml.tags+xml"/>
  <Override PartName="/ppt/notesSlides/notesSlide29.xml" ContentType="application/vnd.openxmlformats-officedocument.presentationml.notesSlide+xml"/>
  <Override PartName="/ppt/tags/tag62.xml" ContentType="application/vnd.openxmlformats-officedocument.presentationml.tags+xml"/>
  <Override PartName="/ppt/notesSlides/notesSlide30.xml" ContentType="application/vnd.openxmlformats-officedocument.presentationml.notesSlide+xml"/>
  <Override PartName="/ppt/tags/tag63.xml" ContentType="application/vnd.openxmlformats-officedocument.presentationml.tags+xml"/>
  <Override PartName="/ppt/notesSlides/notesSlide31.xml" ContentType="application/vnd.openxmlformats-officedocument.presentationml.notesSlide+xml"/>
  <Override PartName="/ppt/tags/tag64.xml" ContentType="application/vnd.openxmlformats-officedocument.presentationml.tags+xml"/>
  <Override PartName="/ppt/notesSlides/notesSlide32.xml" ContentType="application/vnd.openxmlformats-officedocument.presentationml.notesSlide+xml"/>
  <Override PartName="/ppt/tags/tag65.xml" ContentType="application/vnd.openxmlformats-officedocument.presentationml.tags+xml"/>
  <Override PartName="/ppt/notesSlides/notesSlide33.xml" ContentType="application/vnd.openxmlformats-officedocument.presentationml.notesSlide+xml"/>
  <Override PartName="/ppt/tags/tag66.xml" ContentType="application/vnd.openxmlformats-officedocument.presentationml.tags+xml"/>
  <Override PartName="/ppt/notesSlides/notesSlide34.xml" ContentType="application/vnd.openxmlformats-officedocument.presentationml.notesSlide+xml"/>
  <Override PartName="/ppt/tags/tag67.xml" ContentType="application/vnd.openxmlformats-officedocument.presentationml.tags+xml"/>
  <Override PartName="/ppt/notesSlides/notesSlide35.xml" ContentType="application/vnd.openxmlformats-officedocument.presentationml.notesSlide+xml"/>
  <Override PartName="/ppt/tags/tag68.xml" ContentType="application/vnd.openxmlformats-officedocument.presentationml.tags+xml"/>
  <Override PartName="/ppt/notesSlides/notesSlide36.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37.xml" ContentType="application/vnd.openxmlformats-officedocument.presentationml.notesSlide+xml"/>
  <Override PartName="/ppt/tags/tag74.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8" r:id="rId2"/>
    <p:sldId id="299" r:id="rId3"/>
    <p:sldId id="301" r:id="rId4"/>
    <p:sldId id="260" r:id="rId5"/>
    <p:sldId id="256" r:id="rId6"/>
    <p:sldId id="262" r:id="rId7"/>
    <p:sldId id="263" r:id="rId8"/>
    <p:sldId id="265"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4" r:id="rId26"/>
    <p:sldId id="283" r:id="rId27"/>
    <p:sldId id="285" r:id="rId28"/>
    <p:sldId id="286" r:id="rId29"/>
    <p:sldId id="302" r:id="rId30"/>
    <p:sldId id="287" r:id="rId31"/>
    <p:sldId id="288" r:id="rId32"/>
    <p:sldId id="289" r:id="rId33"/>
    <p:sldId id="290" r:id="rId34"/>
    <p:sldId id="291" r:id="rId35"/>
    <p:sldId id="292" r:id="rId36"/>
    <p:sldId id="293" r:id="rId37"/>
    <p:sldId id="295" r:id="rId38"/>
    <p:sldId id="297" r:id="rId39"/>
  </p:sldIdLst>
  <p:sldSz cx="12192000" cy="6858000"/>
  <p:notesSz cx="6858000" cy="9144000"/>
  <p:custDataLst>
    <p:tags r:id="rId41"/>
  </p:custDataLst>
  <p:defaultTextStyle>
    <a:defPPr>
      <a:defRPr lang="ru-RU"/>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3410" autoAdjust="0"/>
  </p:normalViewPr>
  <p:slideViewPr>
    <p:cSldViewPr snapToGrid="0">
      <p:cViewPr varScale="1">
        <p:scale>
          <a:sx n="111" d="100"/>
          <a:sy n="111" d="100"/>
        </p:scale>
        <p:origin x="58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E9D141-87B1-4F8F-BFE0-FD6D8A0ADCC8}" type="datetimeFigureOut">
              <a:rPr lang="en-US" smtClean="0"/>
              <a:t>9/17/2021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D1C247-D635-4E8C-BF75-0CBEF7A4015C}" type="slidenum">
              <a:rPr lang="en-US" smtClean="0"/>
              <a:t>‹#›</a:t>
            </a:fld>
            <a:endParaRPr lang="en-US"/>
          </a:p>
        </p:txBody>
      </p:sp>
    </p:spTree>
    <p:extLst>
      <p:ext uri="{BB962C8B-B14F-4D97-AF65-F5344CB8AC3E}">
        <p14:creationId xmlns:p14="http://schemas.microsoft.com/office/powerpoint/2010/main" val="3691434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2DEEECAA-3C84-430A-95A1-B4F460996DB5}" type="slidenum">
              <a:rPr lang="ru-RU" smtClean="0"/>
              <a:pPr/>
              <a:t>1</a:t>
            </a:fld>
            <a:endParaRPr lang="ru-RU"/>
          </a:p>
        </p:txBody>
      </p:sp>
    </p:spTree>
    <p:extLst>
      <p:ext uri="{BB962C8B-B14F-4D97-AF65-F5344CB8AC3E}">
        <p14:creationId xmlns:p14="http://schemas.microsoft.com/office/powerpoint/2010/main" val="3863397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D1C247-D635-4E8C-BF75-0CBEF7A4015C}" type="slidenum">
              <a:rPr lang="en-US" smtClean="0"/>
              <a:t>10</a:t>
            </a:fld>
            <a:endParaRPr lang="en-US"/>
          </a:p>
        </p:txBody>
      </p:sp>
    </p:spTree>
    <p:extLst>
      <p:ext uri="{BB962C8B-B14F-4D97-AF65-F5344CB8AC3E}">
        <p14:creationId xmlns:p14="http://schemas.microsoft.com/office/powerpoint/2010/main" val="1339751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D1C247-D635-4E8C-BF75-0CBEF7A4015C}" type="slidenum">
              <a:rPr lang="en-US" smtClean="0"/>
              <a:t>11</a:t>
            </a:fld>
            <a:endParaRPr lang="en-US"/>
          </a:p>
        </p:txBody>
      </p:sp>
    </p:spTree>
    <p:extLst>
      <p:ext uri="{BB962C8B-B14F-4D97-AF65-F5344CB8AC3E}">
        <p14:creationId xmlns:p14="http://schemas.microsoft.com/office/powerpoint/2010/main" val="1585631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D1C247-D635-4E8C-BF75-0CBEF7A4015C}" type="slidenum">
              <a:rPr lang="en-US" smtClean="0"/>
              <a:t>12</a:t>
            </a:fld>
            <a:endParaRPr lang="en-US"/>
          </a:p>
        </p:txBody>
      </p:sp>
    </p:spTree>
    <p:extLst>
      <p:ext uri="{BB962C8B-B14F-4D97-AF65-F5344CB8AC3E}">
        <p14:creationId xmlns:p14="http://schemas.microsoft.com/office/powerpoint/2010/main" val="2657486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2DEEECAA-3C84-430A-95A1-B4F460996DB5}" type="slidenum">
              <a:rPr lang="ru-RU" smtClean="0"/>
              <a:pPr/>
              <a:t>13</a:t>
            </a:fld>
            <a:endParaRPr lang="ru-RU"/>
          </a:p>
        </p:txBody>
      </p:sp>
    </p:spTree>
    <p:extLst>
      <p:ext uri="{BB962C8B-B14F-4D97-AF65-F5344CB8AC3E}">
        <p14:creationId xmlns:p14="http://schemas.microsoft.com/office/powerpoint/2010/main" val="2074933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2DEEECAA-3C84-430A-95A1-B4F460996DB5}" type="slidenum">
              <a:rPr lang="ru-RU" smtClean="0"/>
              <a:pPr/>
              <a:t>14</a:t>
            </a:fld>
            <a:endParaRPr lang="ru-RU"/>
          </a:p>
        </p:txBody>
      </p:sp>
    </p:spTree>
    <p:extLst>
      <p:ext uri="{BB962C8B-B14F-4D97-AF65-F5344CB8AC3E}">
        <p14:creationId xmlns:p14="http://schemas.microsoft.com/office/powerpoint/2010/main" val="2918312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2DEEECAA-3C84-430A-95A1-B4F460996DB5}" type="slidenum">
              <a:rPr lang="ru-RU" smtClean="0"/>
              <a:pPr/>
              <a:t>15</a:t>
            </a:fld>
            <a:endParaRPr lang="ru-RU"/>
          </a:p>
        </p:txBody>
      </p:sp>
    </p:spTree>
    <p:extLst>
      <p:ext uri="{BB962C8B-B14F-4D97-AF65-F5344CB8AC3E}">
        <p14:creationId xmlns:p14="http://schemas.microsoft.com/office/powerpoint/2010/main" val="1039183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2DEEECAA-3C84-430A-95A1-B4F460996DB5}" type="slidenum">
              <a:rPr lang="ru-RU" smtClean="0"/>
              <a:pPr/>
              <a:t>16</a:t>
            </a:fld>
            <a:endParaRPr lang="ru-RU"/>
          </a:p>
        </p:txBody>
      </p:sp>
    </p:spTree>
    <p:extLst>
      <p:ext uri="{BB962C8B-B14F-4D97-AF65-F5344CB8AC3E}">
        <p14:creationId xmlns:p14="http://schemas.microsoft.com/office/powerpoint/2010/main" val="112214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D1C247-D635-4E8C-BF75-0CBEF7A4015C}" type="slidenum">
              <a:rPr lang="en-US" smtClean="0"/>
              <a:t>17</a:t>
            </a:fld>
            <a:endParaRPr lang="en-US"/>
          </a:p>
        </p:txBody>
      </p:sp>
    </p:spTree>
    <p:extLst>
      <p:ext uri="{BB962C8B-B14F-4D97-AF65-F5344CB8AC3E}">
        <p14:creationId xmlns:p14="http://schemas.microsoft.com/office/powerpoint/2010/main" val="3702618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D1C247-D635-4E8C-BF75-0CBEF7A4015C}" type="slidenum">
              <a:rPr lang="en-US" smtClean="0"/>
              <a:t>18</a:t>
            </a:fld>
            <a:endParaRPr lang="en-US"/>
          </a:p>
        </p:txBody>
      </p:sp>
    </p:spTree>
    <p:extLst>
      <p:ext uri="{BB962C8B-B14F-4D97-AF65-F5344CB8AC3E}">
        <p14:creationId xmlns:p14="http://schemas.microsoft.com/office/powerpoint/2010/main" val="3615159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D1C247-D635-4E8C-BF75-0CBEF7A4015C}" type="slidenum">
              <a:rPr lang="en-US" smtClean="0"/>
              <a:t>19</a:t>
            </a:fld>
            <a:endParaRPr lang="en-US"/>
          </a:p>
        </p:txBody>
      </p:sp>
    </p:spTree>
    <p:extLst>
      <p:ext uri="{BB962C8B-B14F-4D97-AF65-F5344CB8AC3E}">
        <p14:creationId xmlns:p14="http://schemas.microsoft.com/office/powerpoint/2010/main" val="3997551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D1C247-D635-4E8C-BF75-0CBEF7A4015C}" type="slidenum">
              <a:rPr lang="en-US" smtClean="0"/>
              <a:t>2</a:t>
            </a:fld>
            <a:endParaRPr lang="en-US"/>
          </a:p>
        </p:txBody>
      </p:sp>
    </p:spTree>
    <p:extLst>
      <p:ext uri="{BB962C8B-B14F-4D97-AF65-F5344CB8AC3E}">
        <p14:creationId xmlns:p14="http://schemas.microsoft.com/office/powerpoint/2010/main" val="1707990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D1C247-D635-4E8C-BF75-0CBEF7A4015C}" type="slidenum">
              <a:rPr lang="en-US" smtClean="0"/>
              <a:t>20</a:t>
            </a:fld>
            <a:endParaRPr lang="en-US"/>
          </a:p>
        </p:txBody>
      </p:sp>
    </p:spTree>
    <p:extLst>
      <p:ext uri="{BB962C8B-B14F-4D97-AF65-F5344CB8AC3E}">
        <p14:creationId xmlns:p14="http://schemas.microsoft.com/office/powerpoint/2010/main" val="1931449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D1C247-D635-4E8C-BF75-0CBEF7A4015C}" type="slidenum">
              <a:rPr lang="en-US" smtClean="0"/>
              <a:t>21</a:t>
            </a:fld>
            <a:endParaRPr lang="en-US"/>
          </a:p>
        </p:txBody>
      </p:sp>
    </p:spTree>
    <p:extLst>
      <p:ext uri="{BB962C8B-B14F-4D97-AF65-F5344CB8AC3E}">
        <p14:creationId xmlns:p14="http://schemas.microsoft.com/office/powerpoint/2010/main" val="1161149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D1C247-D635-4E8C-BF75-0CBEF7A4015C}" type="slidenum">
              <a:rPr lang="en-US" smtClean="0"/>
              <a:t>22</a:t>
            </a:fld>
            <a:endParaRPr lang="en-US"/>
          </a:p>
        </p:txBody>
      </p:sp>
    </p:spTree>
    <p:extLst>
      <p:ext uri="{BB962C8B-B14F-4D97-AF65-F5344CB8AC3E}">
        <p14:creationId xmlns:p14="http://schemas.microsoft.com/office/powerpoint/2010/main" val="654074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2DEEECAA-3C84-430A-95A1-B4F460996DB5}" type="slidenum">
              <a:rPr lang="ru-RU" smtClean="0"/>
              <a:pPr/>
              <a:t>23</a:t>
            </a:fld>
            <a:endParaRPr lang="ru-RU"/>
          </a:p>
        </p:txBody>
      </p:sp>
    </p:spTree>
    <p:extLst>
      <p:ext uri="{BB962C8B-B14F-4D97-AF65-F5344CB8AC3E}">
        <p14:creationId xmlns:p14="http://schemas.microsoft.com/office/powerpoint/2010/main" val="3281135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2DEEECAA-3C84-430A-95A1-B4F460996DB5}" type="slidenum">
              <a:rPr lang="ru-RU" smtClean="0"/>
              <a:pPr/>
              <a:t>24</a:t>
            </a:fld>
            <a:endParaRPr lang="ru-RU"/>
          </a:p>
        </p:txBody>
      </p:sp>
    </p:spTree>
    <p:extLst>
      <p:ext uri="{BB962C8B-B14F-4D97-AF65-F5344CB8AC3E}">
        <p14:creationId xmlns:p14="http://schemas.microsoft.com/office/powerpoint/2010/main" val="1471476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D1C247-D635-4E8C-BF75-0CBEF7A4015C}" type="slidenum">
              <a:rPr lang="en-US" smtClean="0"/>
              <a:t>25</a:t>
            </a:fld>
            <a:endParaRPr lang="en-US"/>
          </a:p>
        </p:txBody>
      </p:sp>
    </p:spTree>
    <p:extLst>
      <p:ext uri="{BB962C8B-B14F-4D97-AF65-F5344CB8AC3E}">
        <p14:creationId xmlns:p14="http://schemas.microsoft.com/office/powerpoint/2010/main" val="2323812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D1C247-D635-4E8C-BF75-0CBEF7A4015C}" type="slidenum">
              <a:rPr lang="en-US" smtClean="0"/>
              <a:t>26</a:t>
            </a:fld>
            <a:endParaRPr lang="en-US"/>
          </a:p>
        </p:txBody>
      </p:sp>
    </p:spTree>
    <p:extLst>
      <p:ext uri="{BB962C8B-B14F-4D97-AF65-F5344CB8AC3E}">
        <p14:creationId xmlns:p14="http://schemas.microsoft.com/office/powerpoint/2010/main" val="3420708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D1C247-D635-4E8C-BF75-0CBEF7A4015C}" type="slidenum">
              <a:rPr lang="en-US" smtClean="0"/>
              <a:t>27</a:t>
            </a:fld>
            <a:endParaRPr lang="en-US"/>
          </a:p>
        </p:txBody>
      </p:sp>
    </p:spTree>
    <p:extLst>
      <p:ext uri="{BB962C8B-B14F-4D97-AF65-F5344CB8AC3E}">
        <p14:creationId xmlns:p14="http://schemas.microsoft.com/office/powerpoint/2010/main" val="11439745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D1C247-D635-4E8C-BF75-0CBEF7A4015C}" type="slidenum">
              <a:rPr lang="en-US" smtClean="0"/>
              <a:t>28</a:t>
            </a:fld>
            <a:endParaRPr lang="en-US"/>
          </a:p>
        </p:txBody>
      </p:sp>
    </p:spTree>
    <p:extLst>
      <p:ext uri="{BB962C8B-B14F-4D97-AF65-F5344CB8AC3E}">
        <p14:creationId xmlns:p14="http://schemas.microsoft.com/office/powerpoint/2010/main" val="23675298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D1C247-D635-4E8C-BF75-0CBEF7A4015C}" type="slidenum">
              <a:rPr lang="en-US" smtClean="0"/>
              <a:t>29</a:t>
            </a:fld>
            <a:endParaRPr lang="en-US"/>
          </a:p>
        </p:txBody>
      </p:sp>
    </p:spTree>
    <p:extLst>
      <p:ext uri="{BB962C8B-B14F-4D97-AF65-F5344CB8AC3E}">
        <p14:creationId xmlns:p14="http://schemas.microsoft.com/office/powerpoint/2010/main" val="3261310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D1C247-D635-4E8C-BF75-0CBEF7A4015C}" type="slidenum">
              <a:rPr lang="en-US" smtClean="0"/>
              <a:t>3</a:t>
            </a:fld>
            <a:endParaRPr lang="en-US"/>
          </a:p>
        </p:txBody>
      </p:sp>
    </p:spTree>
    <p:extLst>
      <p:ext uri="{BB962C8B-B14F-4D97-AF65-F5344CB8AC3E}">
        <p14:creationId xmlns:p14="http://schemas.microsoft.com/office/powerpoint/2010/main" val="13712434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D1C247-D635-4E8C-BF75-0CBEF7A4015C}" type="slidenum">
              <a:rPr lang="en-US" smtClean="0"/>
              <a:t>30</a:t>
            </a:fld>
            <a:endParaRPr lang="en-US"/>
          </a:p>
        </p:txBody>
      </p:sp>
    </p:spTree>
    <p:extLst>
      <p:ext uri="{BB962C8B-B14F-4D97-AF65-F5344CB8AC3E}">
        <p14:creationId xmlns:p14="http://schemas.microsoft.com/office/powerpoint/2010/main" val="7658653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2DEEECAA-3C84-430A-95A1-B4F460996DB5}" type="slidenum">
              <a:rPr lang="ru-RU" smtClean="0"/>
              <a:pPr/>
              <a:t>31</a:t>
            </a:fld>
            <a:endParaRPr lang="ru-RU"/>
          </a:p>
        </p:txBody>
      </p:sp>
    </p:spTree>
    <p:extLst>
      <p:ext uri="{BB962C8B-B14F-4D97-AF65-F5344CB8AC3E}">
        <p14:creationId xmlns:p14="http://schemas.microsoft.com/office/powerpoint/2010/main" val="7503511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2DEEECAA-3C84-430A-95A1-B4F460996DB5}" type="slidenum">
              <a:rPr lang="ru-RU" smtClean="0"/>
              <a:pPr/>
              <a:t>32</a:t>
            </a:fld>
            <a:endParaRPr lang="ru-RU"/>
          </a:p>
        </p:txBody>
      </p:sp>
    </p:spTree>
    <p:extLst>
      <p:ext uri="{BB962C8B-B14F-4D97-AF65-F5344CB8AC3E}">
        <p14:creationId xmlns:p14="http://schemas.microsoft.com/office/powerpoint/2010/main" val="42693339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D1C247-D635-4E8C-BF75-0CBEF7A4015C}" type="slidenum">
              <a:rPr lang="en-US" smtClean="0"/>
              <a:t>33</a:t>
            </a:fld>
            <a:endParaRPr lang="en-US"/>
          </a:p>
        </p:txBody>
      </p:sp>
    </p:spTree>
    <p:extLst>
      <p:ext uri="{BB962C8B-B14F-4D97-AF65-F5344CB8AC3E}">
        <p14:creationId xmlns:p14="http://schemas.microsoft.com/office/powerpoint/2010/main" val="24114941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D1C247-D635-4E8C-BF75-0CBEF7A4015C}" type="slidenum">
              <a:rPr lang="en-US" smtClean="0"/>
              <a:t>34</a:t>
            </a:fld>
            <a:endParaRPr lang="en-US"/>
          </a:p>
        </p:txBody>
      </p:sp>
    </p:spTree>
    <p:extLst>
      <p:ext uri="{BB962C8B-B14F-4D97-AF65-F5344CB8AC3E}">
        <p14:creationId xmlns:p14="http://schemas.microsoft.com/office/powerpoint/2010/main" val="34552999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D1C247-D635-4E8C-BF75-0CBEF7A4015C}" type="slidenum">
              <a:rPr lang="en-US" smtClean="0"/>
              <a:t>35</a:t>
            </a:fld>
            <a:endParaRPr lang="en-US"/>
          </a:p>
        </p:txBody>
      </p:sp>
    </p:spTree>
    <p:extLst>
      <p:ext uri="{BB962C8B-B14F-4D97-AF65-F5344CB8AC3E}">
        <p14:creationId xmlns:p14="http://schemas.microsoft.com/office/powerpoint/2010/main" val="8020342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D1C247-D635-4E8C-BF75-0CBEF7A4015C}" type="slidenum">
              <a:rPr lang="en-US" smtClean="0"/>
              <a:t>36</a:t>
            </a:fld>
            <a:endParaRPr lang="en-US"/>
          </a:p>
        </p:txBody>
      </p:sp>
    </p:spTree>
    <p:extLst>
      <p:ext uri="{BB962C8B-B14F-4D97-AF65-F5344CB8AC3E}">
        <p14:creationId xmlns:p14="http://schemas.microsoft.com/office/powerpoint/2010/main" val="33048379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D1C247-D635-4E8C-BF75-0CBEF7A4015C}" type="slidenum">
              <a:rPr lang="en-US" smtClean="0"/>
              <a:t>37</a:t>
            </a:fld>
            <a:endParaRPr lang="en-US"/>
          </a:p>
        </p:txBody>
      </p:sp>
    </p:spTree>
    <p:extLst>
      <p:ext uri="{BB962C8B-B14F-4D97-AF65-F5344CB8AC3E}">
        <p14:creationId xmlns:p14="http://schemas.microsoft.com/office/powerpoint/2010/main" val="3024075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D1C247-D635-4E8C-BF75-0CBEF7A4015C}" type="slidenum">
              <a:rPr lang="en-US" smtClean="0"/>
              <a:t>38</a:t>
            </a:fld>
            <a:endParaRPr lang="en-US"/>
          </a:p>
        </p:txBody>
      </p:sp>
    </p:spTree>
    <p:extLst>
      <p:ext uri="{BB962C8B-B14F-4D97-AF65-F5344CB8AC3E}">
        <p14:creationId xmlns:p14="http://schemas.microsoft.com/office/powerpoint/2010/main" val="2553015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2DEEECAA-3C84-430A-95A1-B4F460996DB5}" type="slidenum">
              <a:rPr lang="ru-RU" smtClean="0"/>
              <a:pPr/>
              <a:t>4</a:t>
            </a:fld>
            <a:endParaRPr lang="ru-RU"/>
          </a:p>
        </p:txBody>
      </p:sp>
    </p:spTree>
    <p:extLst>
      <p:ext uri="{BB962C8B-B14F-4D97-AF65-F5344CB8AC3E}">
        <p14:creationId xmlns:p14="http://schemas.microsoft.com/office/powerpoint/2010/main" val="2574259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D1C247-D635-4E8C-BF75-0CBEF7A4015C}" type="slidenum">
              <a:rPr lang="en-US" smtClean="0"/>
              <a:t>5</a:t>
            </a:fld>
            <a:endParaRPr lang="en-US"/>
          </a:p>
        </p:txBody>
      </p:sp>
    </p:spTree>
    <p:extLst>
      <p:ext uri="{BB962C8B-B14F-4D97-AF65-F5344CB8AC3E}">
        <p14:creationId xmlns:p14="http://schemas.microsoft.com/office/powerpoint/2010/main" val="3423380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D1C247-D635-4E8C-BF75-0CBEF7A4015C}" type="slidenum">
              <a:rPr lang="en-US" smtClean="0"/>
              <a:t>6</a:t>
            </a:fld>
            <a:endParaRPr lang="en-US"/>
          </a:p>
        </p:txBody>
      </p:sp>
    </p:spTree>
    <p:extLst>
      <p:ext uri="{BB962C8B-B14F-4D97-AF65-F5344CB8AC3E}">
        <p14:creationId xmlns:p14="http://schemas.microsoft.com/office/powerpoint/2010/main" val="579812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D1C247-D635-4E8C-BF75-0CBEF7A4015C}" type="slidenum">
              <a:rPr lang="en-US" smtClean="0"/>
              <a:t>7</a:t>
            </a:fld>
            <a:endParaRPr lang="en-US"/>
          </a:p>
        </p:txBody>
      </p:sp>
    </p:spTree>
    <p:extLst>
      <p:ext uri="{BB962C8B-B14F-4D97-AF65-F5344CB8AC3E}">
        <p14:creationId xmlns:p14="http://schemas.microsoft.com/office/powerpoint/2010/main" val="4252522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2DEEECAA-3C84-430A-95A1-B4F460996DB5}" type="slidenum">
              <a:rPr lang="ru-RU" smtClean="0"/>
              <a:pPr/>
              <a:t>8</a:t>
            </a:fld>
            <a:endParaRPr lang="ru-RU"/>
          </a:p>
        </p:txBody>
      </p:sp>
    </p:spTree>
    <p:extLst>
      <p:ext uri="{BB962C8B-B14F-4D97-AF65-F5344CB8AC3E}">
        <p14:creationId xmlns:p14="http://schemas.microsoft.com/office/powerpoint/2010/main" val="1186430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D1C247-D635-4E8C-BF75-0CBEF7A4015C}" type="slidenum">
              <a:rPr lang="en-US" smtClean="0"/>
              <a:t>9</a:t>
            </a:fld>
            <a:endParaRPr lang="en-US"/>
          </a:p>
        </p:txBody>
      </p:sp>
    </p:spTree>
    <p:extLst>
      <p:ext uri="{BB962C8B-B14F-4D97-AF65-F5344CB8AC3E}">
        <p14:creationId xmlns:p14="http://schemas.microsoft.com/office/powerpoint/2010/main" val="619277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ourse Title">
    <p:bg>
      <p:bgPr>
        <a:solidFill>
          <a:schemeClr val="bg1">
            <a:lumMod val="85000"/>
          </a:schemeClr>
        </a:solidFill>
        <a:effectLst/>
      </p:bgPr>
    </p:bg>
    <p:spTree>
      <p:nvGrpSpPr>
        <p:cNvPr id="1" name=""/>
        <p:cNvGrpSpPr/>
        <p:nvPr/>
      </p:nvGrpSpPr>
      <p:grpSpPr>
        <a:xfrm>
          <a:off x="0" y="0"/>
          <a:ext cx="0" cy="0"/>
          <a:chOff x="0" y="0"/>
          <a:chExt cx="0" cy="0"/>
        </a:xfrm>
      </p:grpSpPr>
      <p:sp>
        <p:nvSpPr>
          <p:cNvPr id="12" name="Picture  1"/>
          <p:cNvSpPr>
            <a:spLocks noGrp="1"/>
          </p:cNvSpPr>
          <p:nvPr>
            <p:ph type="pic" sz="quarter" idx="11"/>
          </p:nvPr>
        </p:nvSpPr>
        <p:spPr>
          <a:xfrm>
            <a:off x="0" y="7"/>
            <a:ext cx="12192000" cy="6857999"/>
          </a:xfrm>
        </p:spPr>
        <p:txBody>
          <a:bodyPr/>
          <a:lstStyle/>
          <a:p>
            <a:r>
              <a:rPr lang="en-US"/>
              <a:t>Click icon to add picture</a:t>
            </a:r>
            <a:endParaRPr lang="ru-RU" dirty="0"/>
          </a:p>
        </p:txBody>
      </p:sp>
      <p:sp>
        <p:nvSpPr>
          <p:cNvPr id="2" name="Title"/>
          <p:cNvSpPr>
            <a:spLocks noGrp="1"/>
          </p:cNvSpPr>
          <p:nvPr>
            <p:ph type="ctrTitle" hasCustomPrompt="1"/>
          </p:nvPr>
        </p:nvSpPr>
        <p:spPr>
          <a:xfrm>
            <a:off x="1402148" y="3326677"/>
            <a:ext cx="9265853" cy="1503259"/>
          </a:xfrm>
          <a:noFill/>
        </p:spPr>
        <p:txBody>
          <a:bodyPr wrap="square" lIns="90000" rtlCol="0" anchor="b">
            <a:noAutofit/>
          </a:bodyPr>
          <a:lstStyle>
            <a:lvl1pPr>
              <a:defRPr lang="en-US" sz="4400" dirty="0">
                <a:solidFill>
                  <a:schemeClr val="bg1"/>
                </a:solidFill>
                <a:latin typeface="+mj-lt"/>
                <a:ea typeface="Open Sans Condensed" panose="020B0806030504020204" pitchFamily="34" charset="0"/>
                <a:cs typeface="Segoe UI Semibold" panose="020B0702040204020203" pitchFamily="34" charset="0"/>
              </a:defRPr>
            </a:lvl1pPr>
          </a:lstStyle>
          <a:p>
            <a:pPr marL="0" lvl="0"/>
            <a:r>
              <a:rPr lang="en-US"/>
              <a:t>Click to add title</a:t>
            </a:r>
            <a:endParaRPr lang="en-US" dirty="0"/>
          </a:p>
        </p:txBody>
      </p:sp>
      <p:sp>
        <p:nvSpPr>
          <p:cNvPr id="10" name="Text  1"/>
          <p:cNvSpPr>
            <a:spLocks noGrp="1"/>
          </p:cNvSpPr>
          <p:nvPr>
            <p:ph type="body" sz="quarter" idx="10" hasCustomPrompt="1"/>
          </p:nvPr>
        </p:nvSpPr>
        <p:spPr>
          <a:xfrm>
            <a:off x="1402148" y="5013117"/>
            <a:ext cx="7859083" cy="1114425"/>
          </a:xfrm>
        </p:spPr>
        <p:txBody>
          <a:bodyPr vert="horz" wrap="square" lIns="90000" tIns="45720" rIns="91440" bIns="45720" rtlCol="0">
            <a:noAutofit/>
          </a:bodyPr>
          <a:lstStyle>
            <a:lvl1pPr>
              <a:lnSpc>
                <a:spcPct val="130000"/>
              </a:lnSpc>
              <a:defRPr lang="en-US" sz="1400" kern="1200" dirty="0" smtClean="0">
                <a:solidFill>
                  <a:schemeClr val="bg1">
                    <a:lumMod val="95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2012851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50/50 Picture Top">
    <p:spTree>
      <p:nvGrpSpPr>
        <p:cNvPr id="1" name=""/>
        <p:cNvGrpSpPr/>
        <p:nvPr/>
      </p:nvGrpSpPr>
      <p:grpSpPr>
        <a:xfrm>
          <a:off x="0" y="0"/>
          <a:ext cx="0" cy="0"/>
          <a:chOff x="0" y="0"/>
          <a:chExt cx="0" cy="0"/>
        </a:xfrm>
      </p:grpSpPr>
      <p:sp>
        <p:nvSpPr>
          <p:cNvPr id="14" name="Picture  1"/>
          <p:cNvSpPr>
            <a:spLocks noGrp="1"/>
          </p:cNvSpPr>
          <p:nvPr>
            <p:ph type="pic" sz="quarter" idx="11"/>
          </p:nvPr>
        </p:nvSpPr>
        <p:spPr>
          <a:xfrm>
            <a:off x="0" y="7"/>
            <a:ext cx="12192000" cy="3167063"/>
          </a:xfrm>
        </p:spPr>
        <p:txBody>
          <a:bodyPr/>
          <a:lstStyle/>
          <a:p>
            <a:r>
              <a:rPr lang="en-US"/>
              <a:t>Click icon to add picture</a:t>
            </a:r>
            <a:endParaRPr lang="ru-RU"/>
          </a:p>
        </p:txBody>
      </p:sp>
      <p:sp>
        <p:nvSpPr>
          <p:cNvPr id="11" name="Text  1"/>
          <p:cNvSpPr>
            <a:spLocks noGrp="1"/>
          </p:cNvSpPr>
          <p:nvPr>
            <p:ph type="body" sz="quarter" idx="10" hasCustomPrompt="1"/>
          </p:nvPr>
        </p:nvSpPr>
        <p:spPr>
          <a:xfrm>
            <a:off x="868461" y="4819512"/>
            <a:ext cx="7181385" cy="1581293"/>
          </a:xfrm>
        </p:spPr>
        <p:txBody>
          <a:bodyPr/>
          <a:lstStyle>
            <a:lvl1pPr>
              <a:defRPr lang="en-US" sz="1300" smtClean="0">
                <a:solidFill>
                  <a:schemeClr val="tx1">
                    <a:lumMod val="65000"/>
                    <a:lumOff val="35000"/>
                  </a:schemeClr>
                </a:solidFill>
                <a:latin typeface="+mn-lt"/>
                <a:ea typeface="Open Sans" panose="020B0606030504020204" pitchFamily="34" charset="0"/>
                <a:cs typeface="Open Sans" panose="020B0606030504020204" pitchFamily="34" charset="0"/>
              </a:defRPr>
            </a:lvl1pPr>
            <a:lvl2pPr>
              <a:defRPr lang="en-US" sz="2000" smtClean="0">
                <a:latin typeface="Segoe UI" panose="020B0502040204020203" pitchFamily="34" charset="0"/>
                <a:cs typeface="Segoe UI" panose="020B0502040204020203" pitchFamily="34" charset="0"/>
              </a:defRPr>
            </a:lvl2pPr>
            <a:lvl3pPr>
              <a:defRPr lang="en-US" sz="1800" smtClean="0">
                <a:latin typeface="Segoe UI" panose="020B0502040204020203" pitchFamily="34" charset="0"/>
                <a:cs typeface="Segoe UI" panose="020B0502040204020203" pitchFamily="34" charset="0"/>
              </a:defRPr>
            </a:lvl3pPr>
            <a:lvl4pPr>
              <a:defRPr lang="en-US" sz="1600" smtClean="0">
                <a:latin typeface="Segoe UI" panose="020B0502040204020203" pitchFamily="34" charset="0"/>
                <a:cs typeface="Segoe UI" panose="020B0502040204020203" pitchFamily="34" charset="0"/>
              </a:defRPr>
            </a:lvl4pPr>
            <a:lvl5pPr>
              <a:defRPr lang="ru-RU" sz="1600">
                <a:latin typeface="Segoe UI" panose="020B0502040204020203" pitchFamily="34" charset="0"/>
                <a:cs typeface="Segoe UI" panose="020B0502040204020203" pitchFamily="34" charset="0"/>
              </a:defRPr>
            </a:lvl5pPr>
          </a:lstStyle>
          <a:p>
            <a:pPr lvl="0">
              <a:lnSpc>
                <a:spcPct val="130000"/>
              </a:lnSpc>
            </a:pPr>
            <a:r>
              <a:rPr lang="en-US"/>
              <a:t>Click to add text</a:t>
            </a:r>
            <a:endParaRPr lang="ru-RU" dirty="0"/>
          </a:p>
        </p:txBody>
      </p:sp>
      <p:sp>
        <p:nvSpPr>
          <p:cNvPr id="12" name="Title"/>
          <p:cNvSpPr>
            <a:spLocks noGrp="1"/>
          </p:cNvSpPr>
          <p:nvPr>
            <p:ph type="title" hasCustomPrompt="1"/>
          </p:nvPr>
        </p:nvSpPr>
        <p:spPr>
          <a:xfrm>
            <a:off x="1208262" y="4058685"/>
            <a:ext cx="9089636" cy="535531"/>
          </a:xfrm>
          <a:noFill/>
        </p:spPr>
        <p:txBody>
          <a:bodyPr vert="horz" wrap="square" lIns="91440" tIns="45720" rIns="91440" bIns="45720" rtlCol="0" anchor="ctr">
            <a:spAutoFit/>
          </a:bodyPr>
          <a:lstStyle>
            <a:lvl1pPr>
              <a:defRPr lang="ru-RU" sz="3200">
                <a:solidFill>
                  <a:schemeClr val="tx1">
                    <a:lumMod val="75000"/>
                    <a:lumOff val="25000"/>
                  </a:schemeClr>
                </a:solidFill>
                <a:ea typeface="Open Sans Condensed" panose="020B0806030504020204" pitchFamily="34" charset="0"/>
                <a:cs typeface="Segoe UI Semibold" panose="020B0702040204020203" pitchFamily="34" charset="0"/>
              </a:defRPr>
            </a:lvl1pPr>
          </a:lstStyle>
          <a:p>
            <a:pPr marL="0" lvl="0"/>
            <a:r>
              <a:rPr lang="en-US"/>
              <a:t>Click to add title</a:t>
            </a:r>
            <a:endParaRPr lang="ru-RU" dirty="0"/>
          </a:p>
        </p:txBody>
      </p:sp>
    </p:spTree>
    <p:custDataLst>
      <p:tags r:id="rId1"/>
    </p:custDataLst>
    <p:extLst>
      <p:ext uri="{BB962C8B-B14F-4D97-AF65-F5344CB8AC3E}">
        <p14:creationId xmlns:p14="http://schemas.microsoft.com/office/powerpoint/2010/main" val="2154740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50/50 Picture Lef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7179201" y="930735"/>
            <a:ext cx="4271793" cy="1302671"/>
          </a:xfrm>
        </p:spPr>
        <p:txBody>
          <a:bodyPr vert="horz" lIns="72000" tIns="34290" rIns="68580" bIns="34290" rtlCol="0" anchor="b">
            <a:noAutofit/>
          </a:bodyPr>
          <a:lstStyle>
            <a:lvl1pPr>
              <a:spcBef>
                <a:spcPts val="0"/>
              </a:spcBef>
              <a:defRPr lang="ru-RU" sz="2800" dirty="0">
                <a:solidFill>
                  <a:schemeClr val="tx1">
                    <a:lumMod val="75000"/>
                    <a:lumOff val="25000"/>
                  </a:schemeClr>
                </a:solidFill>
                <a:latin typeface="+mj-lt"/>
                <a:ea typeface="Open Sans Condensed" panose="020B0806030504020204" pitchFamily="34" charset="0"/>
                <a:cs typeface="Segoe UI Semibold" panose="020B0702040204020203" pitchFamily="34" charset="0"/>
              </a:defRPr>
            </a:lvl1pPr>
          </a:lstStyle>
          <a:p>
            <a:pPr marL="0" lvl="0">
              <a:lnSpc>
                <a:spcPct val="100000"/>
              </a:lnSpc>
            </a:pPr>
            <a:r>
              <a:rPr lang="en-US"/>
              <a:t>Click to add title</a:t>
            </a:r>
            <a:endParaRPr lang="ru-RU" dirty="0"/>
          </a:p>
        </p:txBody>
      </p:sp>
      <p:sp>
        <p:nvSpPr>
          <p:cNvPr id="10" name="Text  1"/>
          <p:cNvSpPr>
            <a:spLocks noGrp="1"/>
          </p:cNvSpPr>
          <p:nvPr>
            <p:ph type="body" sz="quarter" idx="11" hasCustomPrompt="1"/>
          </p:nvPr>
        </p:nvSpPr>
        <p:spPr>
          <a:xfrm>
            <a:off x="6801175" y="2703804"/>
            <a:ext cx="4654912" cy="2532504"/>
          </a:xfrm>
        </p:spPr>
        <p:txBody>
          <a:bodyPr lIns="72000"/>
          <a:lstStyle>
            <a:lvl1pPr>
              <a:lnSpc>
                <a:spcPct val="130000"/>
              </a:lnSpc>
              <a:spcBef>
                <a:spcPts val="600"/>
              </a:spcBef>
              <a:defRPr lang="en-US" sz="1300" kern="1200" smtClean="0">
                <a:solidFill>
                  <a:schemeClr val="tx1">
                    <a:lumMod val="65000"/>
                    <a:lumOff val="35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4" name="Text  2"/>
          <p:cNvSpPr>
            <a:spLocks noGrp="1"/>
          </p:cNvSpPr>
          <p:nvPr>
            <p:ph type="body" sz="quarter" idx="12" hasCustomPrompt="1"/>
          </p:nvPr>
        </p:nvSpPr>
        <p:spPr>
          <a:xfrm>
            <a:off x="6284980" y="5751353"/>
            <a:ext cx="5166005" cy="548935"/>
          </a:xfrm>
        </p:spPr>
        <p:txBody>
          <a:bodyPr anchor="ctr"/>
          <a:lstStyle>
            <a:lvl1pPr>
              <a:defRPr lang="en-US" sz="1200" kern="1200" smtClean="0">
                <a:solidFill>
                  <a:schemeClr val="tx1">
                    <a:lumMod val="65000"/>
                    <a:lumOff val="35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5" name="Picture  1"/>
          <p:cNvSpPr>
            <a:spLocks noGrp="1"/>
          </p:cNvSpPr>
          <p:nvPr>
            <p:ph type="pic" sz="quarter" idx="13"/>
          </p:nvPr>
        </p:nvSpPr>
        <p:spPr>
          <a:xfrm>
            <a:off x="10" y="0"/>
            <a:ext cx="6151033" cy="6858000"/>
          </a:xfrm>
        </p:spPr>
        <p:txBody>
          <a:bodyPr/>
          <a:lstStyle/>
          <a:p>
            <a:r>
              <a:rPr lang="en-US"/>
              <a:t>Click icon to add picture</a:t>
            </a:r>
            <a:endParaRPr lang="ru-RU"/>
          </a:p>
        </p:txBody>
      </p:sp>
    </p:spTree>
    <p:custDataLst>
      <p:tags r:id="rId1"/>
    </p:custDataLst>
    <p:extLst>
      <p:ext uri="{BB962C8B-B14F-4D97-AF65-F5344CB8AC3E}">
        <p14:creationId xmlns:p14="http://schemas.microsoft.com/office/powerpoint/2010/main" val="1297774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0/60 Picture Right">
    <p:spTree>
      <p:nvGrpSpPr>
        <p:cNvPr id="1" name=""/>
        <p:cNvGrpSpPr/>
        <p:nvPr/>
      </p:nvGrpSpPr>
      <p:grpSpPr>
        <a:xfrm>
          <a:off x="0" y="0"/>
          <a:ext cx="0" cy="0"/>
          <a:chOff x="0" y="0"/>
          <a:chExt cx="0" cy="0"/>
        </a:xfrm>
      </p:grpSpPr>
      <p:sp>
        <p:nvSpPr>
          <p:cNvPr id="15" name="Picture  1"/>
          <p:cNvSpPr>
            <a:spLocks noGrp="1"/>
          </p:cNvSpPr>
          <p:nvPr>
            <p:ph type="pic" sz="quarter" idx="14"/>
          </p:nvPr>
        </p:nvSpPr>
        <p:spPr>
          <a:xfrm>
            <a:off x="0" y="3"/>
            <a:ext cx="12192000" cy="1085516"/>
          </a:xfrm>
        </p:spPr>
        <p:txBody>
          <a:bodyPr/>
          <a:lstStyle>
            <a:lvl1pPr>
              <a:defRPr sz="1800"/>
            </a:lvl1pPr>
          </a:lstStyle>
          <a:p>
            <a:r>
              <a:rPr lang="en-US"/>
              <a:t>Click icon to add picture</a:t>
            </a:r>
            <a:endParaRPr lang="ru-RU"/>
          </a:p>
        </p:txBody>
      </p:sp>
      <p:sp>
        <p:nvSpPr>
          <p:cNvPr id="11" name="Text  1"/>
          <p:cNvSpPr>
            <a:spLocks noGrp="1"/>
          </p:cNvSpPr>
          <p:nvPr>
            <p:ph type="body" sz="quarter" idx="11" hasCustomPrompt="1"/>
          </p:nvPr>
        </p:nvSpPr>
        <p:spPr>
          <a:xfrm>
            <a:off x="754526" y="3120878"/>
            <a:ext cx="3903444" cy="2781156"/>
          </a:xfrm>
        </p:spPr>
        <p:txBody>
          <a:bodyPr lIns="72000"/>
          <a:lstStyle>
            <a:lvl1pPr>
              <a:lnSpc>
                <a:spcPct val="130000"/>
              </a:lnSpc>
              <a:spcBef>
                <a:spcPts val="600"/>
              </a:spcBef>
              <a:defRPr lang="en-US" sz="1300" kern="1200" smtClean="0">
                <a:solidFill>
                  <a:schemeClr val="tx1">
                    <a:lumMod val="65000"/>
                    <a:lumOff val="35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13" name="Picture  2"/>
          <p:cNvSpPr>
            <a:spLocks noGrp="1"/>
          </p:cNvSpPr>
          <p:nvPr>
            <p:ph type="pic" sz="quarter" idx="13"/>
          </p:nvPr>
        </p:nvSpPr>
        <p:spPr>
          <a:xfrm>
            <a:off x="5631551" y="876491"/>
            <a:ext cx="5789831" cy="5075279"/>
          </a:xfrm>
        </p:spPr>
        <p:txBody>
          <a:bodyPr/>
          <a:lstStyle>
            <a:lvl1pPr>
              <a:defRPr sz="1800"/>
            </a:lvl1pPr>
          </a:lstStyle>
          <a:p>
            <a:r>
              <a:rPr lang="en-US"/>
              <a:t>Click icon to add picture</a:t>
            </a:r>
            <a:endParaRPr lang="ru-RU"/>
          </a:p>
        </p:txBody>
      </p:sp>
      <p:sp>
        <p:nvSpPr>
          <p:cNvPr id="17" name="Title"/>
          <p:cNvSpPr>
            <a:spLocks noGrp="1"/>
          </p:cNvSpPr>
          <p:nvPr>
            <p:ph type="title" hasCustomPrompt="1"/>
          </p:nvPr>
        </p:nvSpPr>
        <p:spPr>
          <a:xfrm>
            <a:off x="1061595" y="1431453"/>
            <a:ext cx="4125748" cy="1343491"/>
          </a:xfrm>
        </p:spPr>
        <p:txBody>
          <a:bodyPr vert="horz" lIns="91440" tIns="45720" rIns="91440" bIns="45720" rtlCol="0" anchor="b">
            <a:noAutofit/>
          </a:bodyPr>
          <a:lstStyle>
            <a:lvl1pPr>
              <a:defRPr lang="ru-RU" sz="2800">
                <a:solidFill>
                  <a:schemeClr val="tx1">
                    <a:lumMod val="75000"/>
                    <a:lumOff val="25000"/>
                  </a:schemeClr>
                </a:solidFill>
                <a:latin typeface="+mj-lt"/>
                <a:ea typeface="Open Sans Condensed" panose="020B0806030504020204" pitchFamily="34" charset="0"/>
                <a:cs typeface="Segoe UI Semibold" panose="020B0702040204020203" pitchFamily="34" charset="0"/>
              </a:defRPr>
            </a:lvl1pPr>
          </a:lstStyle>
          <a:p>
            <a:pPr marL="0" lvl="0"/>
            <a:r>
              <a:rPr lang="en-US"/>
              <a:t>Click to add title</a:t>
            </a:r>
            <a:endParaRPr lang="ru-RU"/>
          </a:p>
        </p:txBody>
      </p:sp>
    </p:spTree>
    <p:custDataLst>
      <p:tags r:id="rId1"/>
    </p:custDataLst>
    <p:extLst>
      <p:ext uri="{BB962C8B-B14F-4D97-AF65-F5344CB8AC3E}">
        <p14:creationId xmlns:p14="http://schemas.microsoft.com/office/powerpoint/2010/main" val="2599891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Video">
    <p:spTree>
      <p:nvGrpSpPr>
        <p:cNvPr id="1" name=""/>
        <p:cNvGrpSpPr/>
        <p:nvPr/>
      </p:nvGrpSpPr>
      <p:grpSpPr>
        <a:xfrm>
          <a:off x="0" y="0"/>
          <a:ext cx="0" cy="0"/>
          <a:chOff x="0" y="0"/>
          <a:chExt cx="0" cy="0"/>
        </a:xfrm>
      </p:grpSpPr>
      <p:sp>
        <p:nvSpPr>
          <p:cNvPr id="7" name="Title"/>
          <p:cNvSpPr>
            <a:spLocks noGrp="1"/>
          </p:cNvSpPr>
          <p:nvPr>
            <p:ph type="title" hasCustomPrompt="1"/>
          </p:nvPr>
        </p:nvSpPr>
        <p:spPr>
          <a:xfrm>
            <a:off x="1003878" y="528065"/>
            <a:ext cx="8460554" cy="480131"/>
          </a:xfrm>
          <a:noFill/>
        </p:spPr>
        <p:txBody>
          <a:bodyPr wrap="square">
            <a:spAutoFit/>
          </a:bodyPr>
          <a:lstStyle>
            <a:lvl1pPr>
              <a:defRPr lang="ru-RU" sz="2800" dirty="0">
                <a:solidFill>
                  <a:schemeClr val="tx1">
                    <a:lumMod val="75000"/>
                    <a:lumOff val="25000"/>
                  </a:schemeClr>
                </a:solidFill>
                <a:latin typeface="+mj-lt"/>
                <a:ea typeface="Open Sans Condensed" panose="020B0806030504020204" pitchFamily="34" charset="0"/>
                <a:cs typeface="Segoe UI Semibold" panose="020B0702040204020203" pitchFamily="34" charset="0"/>
              </a:defRPr>
            </a:lvl1pPr>
          </a:lstStyle>
          <a:p>
            <a:pPr marL="0" lvl="0"/>
            <a:r>
              <a:rPr lang="en-US"/>
              <a:t>Click to add title</a:t>
            </a:r>
            <a:endParaRPr lang="ru-RU" dirty="0"/>
          </a:p>
        </p:txBody>
      </p:sp>
      <p:sp>
        <p:nvSpPr>
          <p:cNvPr id="8" name="Text  1"/>
          <p:cNvSpPr>
            <a:spLocks noGrp="1"/>
          </p:cNvSpPr>
          <p:nvPr>
            <p:ph type="body" sz="quarter" idx="10" hasCustomPrompt="1"/>
          </p:nvPr>
        </p:nvSpPr>
        <p:spPr>
          <a:xfrm>
            <a:off x="1003878" y="1055394"/>
            <a:ext cx="8460554" cy="581897"/>
          </a:xfrm>
        </p:spPr>
        <p:txBody>
          <a:bodyPr/>
          <a:lstStyle>
            <a:lvl1pPr>
              <a:defRPr lang="en-US" sz="1300" smtClean="0">
                <a:solidFill>
                  <a:schemeClr val="tx1">
                    <a:lumMod val="50000"/>
                    <a:lumOff val="50000"/>
                  </a:schemeClr>
                </a:solidFill>
                <a:latin typeface="+mn-lt"/>
                <a:ea typeface="Open Sans" panose="020B0606030504020204" pitchFamily="34" charset="0"/>
                <a:cs typeface="Open Sans" panose="020B0606030504020204" pitchFamily="34" charset="0"/>
              </a:defRPr>
            </a:lvl1pPr>
            <a:lvl2pPr>
              <a:defRPr lang="en-US" sz="2000" smtClean="0">
                <a:latin typeface="Segoe UI" panose="020B0502040204020203" pitchFamily="34" charset="0"/>
                <a:cs typeface="Segoe UI" panose="020B0502040204020203" pitchFamily="34" charset="0"/>
              </a:defRPr>
            </a:lvl2pPr>
            <a:lvl3pPr>
              <a:defRPr lang="en-US" sz="1800" smtClean="0">
                <a:latin typeface="Segoe UI" panose="020B0502040204020203" pitchFamily="34" charset="0"/>
                <a:cs typeface="Segoe UI" panose="020B0502040204020203" pitchFamily="34" charset="0"/>
              </a:defRPr>
            </a:lvl3pPr>
            <a:lvl4pPr>
              <a:defRPr lang="en-US" sz="1600" smtClean="0">
                <a:latin typeface="Segoe UI" panose="020B0502040204020203" pitchFamily="34" charset="0"/>
                <a:cs typeface="Segoe UI" panose="020B0502040204020203" pitchFamily="34" charset="0"/>
              </a:defRPr>
            </a:lvl4pPr>
            <a:lvl5pPr>
              <a:defRPr lang="ru-RU" sz="1600">
                <a:latin typeface="Segoe UI" panose="020B0502040204020203" pitchFamily="34" charset="0"/>
                <a:cs typeface="Segoe UI" panose="020B0502040204020203" pitchFamily="34" charset="0"/>
              </a:defRPr>
            </a:lvl5pPr>
          </a:lstStyle>
          <a:p>
            <a:pPr lvl="0">
              <a:lnSpc>
                <a:spcPct val="130000"/>
              </a:lnSpc>
            </a:pPr>
            <a:r>
              <a:rPr lang="en-US"/>
              <a:t>Click to add text</a:t>
            </a:r>
            <a:endParaRPr lang="ru-RU" dirty="0"/>
          </a:p>
        </p:txBody>
      </p:sp>
      <p:sp>
        <p:nvSpPr>
          <p:cNvPr id="10" name="Video  1"/>
          <p:cNvSpPr>
            <a:spLocks noGrp="1"/>
          </p:cNvSpPr>
          <p:nvPr>
            <p:ph type="media" sz="quarter" idx="11" hasCustomPrompt="1"/>
          </p:nvPr>
        </p:nvSpPr>
        <p:spPr>
          <a:xfrm>
            <a:off x="1852246" y="2322073"/>
            <a:ext cx="8500371" cy="4005707"/>
          </a:xfrm>
        </p:spPr>
        <p:txBody>
          <a:bodyPr/>
          <a:lstStyle/>
          <a:p>
            <a:r>
              <a:rPr lang="en-US"/>
              <a:t>Click icon to add video</a:t>
            </a:r>
            <a:endParaRPr lang="ru-RU"/>
          </a:p>
        </p:txBody>
      </p:sp>
    </p:spTree>
    <p:custDataLst>
      <p:tags r:id="rId1"/>
    </p:custDataLst>
    <p:extLst>
      <p:ext uri="{BB962C8B-B14F-4D97-AF65-F5344CB8AC3E}">
        <p14:creationId xmlns:p14="http://schemas.microsoft.com/office/powerpoint/2010/main" val="2085916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Problem and Solution">
    <p:spTree>
      <p:nvGrpSpPr>
        <p:cNvPr id="1" name=""/>
        <p:cNvGrpSpPr/>
        <p:nvPr/>
      </p:nvGrpSpPr>
      <p:grpSpPr>
        <a:xfrm>
          <a:off x="0" y="0"/>
          <a:ext cx="0" cy="0"/>
          <a:chOff x="0" y="0"/>
          <a:chExt cx="0" cy="0"/>
        </a:xfrm>
      </p:grpSpPr>
      <p:sp>
        <p:nvSpPr>
          <p:cNvPr id="15" name="Picture  1"/>
          <p:cNvSpPr>
            <a:spLocks noGrp="1"/>
          </p:cNvSpPr>
          <p:nvPr>
            <p:ph type="pic" sz="quarter" idx="14"/>
          </p:nvPr>
        </p:nvSpPr>
        <p:spPr>
          <a:xfrm>
            <a:off x="0" y="3"/>
            <a:ext cx="12192000" cy="1085516"/>
          </a:xfrm>
        </p:spPr>
        <p:txBody>
          <a:bodyPr/>
          <a:lstStyle>
            <a:lvl1pPr>
              <a:defRPr sz="1800"/>
            </a:lvl1pPr>
          </a:lstStyle>
          <a:p>
            <a:r>
              <a:rPr lang="en-US"/>
              <a:t>Click icon to add picture</a:t>
            </a:r>
            <a:endParaRPr lang="ru-RU"/>
          </a:p>
        </p:txBody>
      </p:sp>
      <p:sp>
        <p:nvSpPr>
          <p:cNvPr id="20" name="Text  1"/>
          <p:cNvSpPr>
            <a:spLocks noGrp="1"/>
          </p:cNvSpPr>
          <p:nvPr>
            <p:ph type="body" sz="quarter" idx="11" hasCustomPrompt="1"/>
          </p:nvPr>
        </p:nvSpPr>
        <p:spPr>
          <a:xfrm>
            <a:off x="1025986" y="4551671"/>
            <a:ext cx="3704735" cy="1685860"/>
          </a:xfrm>
        </p:spPr>
        <p:txBody>
          <a:bodyPr lIns="72000"/>
          <a:lstStyle>
            <a:lvl1pPr>
              <a:spcBef>
                <a:spcPts val="600"/>
              </a:spcBef>
              <a:defRPr lang="en-US" sz="1200" kern="1200" smtClean="0">
                <a:solidFill>
                  <a:schemeClr val="tx1">
                    <a:lumMod val="65000"/>
                    <a:lumOff val="35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21" name="Text  2"/>
          <p:cNvSpPr>
            <a:spLocks noGrp="1"/>
          </p:cNvSpPr>
          <p:nvPr>
            <p:ph type="body" sz="quarter" idx="17" hasCustomPrompt="1"/>
          </p:nvPr>
        </p:nvSpPr>
        <p:spPr>
          <a:xfrm>
            <a:off x="1034170" y="3813294"/>
            <a:ext cx="3704735" cy="461420"/>
          </a:xfrm>
        </p:spPr>
        <p:txBody>
          <a:bodyPr lIns="72000"/>
          <a:lstStyle>
            <a:lvl1pPr>
              <a:spcBef>
                <a:spcPts val="600"/>
              </a:spcBef>
              <a:defRPr lang="en-US" sz="1600" kern="1200" smtClean="0">
                <a:solidFill>
                  <a:schemeClr val="tx1">
                    <a:lumMod val="75000"/>
                    <a:lumOff val="25000"/>
                  </a:schemeClr>
                </a:solidFill>
                <a:latin typeface="+mj-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22" name="Text  3"/>
          <p:cNvSpPr>
            <a:spLocks noGrp="1"/>
          </p:cNvSpPr>
          <p:nvPr>
            <p:ph type="body" sz="quarter" idx="18" hasCustomPrompt="1"/>
          </p:nvPr>
        </p:nvSpPr>
        <p:spPr>
          <a:xfrm>
            <a:off x="6050997" y="3813294"/>
            <a:ext cx="4445064" cy="461420"/>
          </a:xfrm>
        </p:spPr>
        <p:txBody>
          <a:bodyPr lIns="72000"/>
          <a:lstStyle>
            <a:lvl1pPr>
              <a:spcBef>
                <a:spcPts val="600"/>
              </a:spcBef>
              <a:defRPr lang="en-US" sz="1600" kern="1200" smtClean="0">
                <a:solidFill>
                  <a:schemeClr val="tx1">
                    <a:lumMod val="75000"/>
                    <a:lumOff val="25000"/>
                  </a:schemeClr>
                </a:solidFill>
                <a:latin typeface="+mj-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23" name="Text  4"/>
          <p:cNvSpPr>
            <a:spLocks noGrp="1"/>
          </p:cNvSpPr>
          <p:nvPr>
            <p:ph type="body" sz="quarter" idx="19" hasCustomPrompt="1"/>
          </p:nvPr>
        </p:nvSpPr>
        <p:spPr>
          <a:xfrm>
            <a:off x="6050996" y="4551676"/>
            <a:ext cx="4445065" cy="795939"/>
          </a:xfrm>
        </p:spPr>
        <p:txBody>
          <a:bodyPr lIns="72000"/>
          <a:lstStyle>
            <a:lvl1pPr>
              <a:spcBef>
                <a:spcPts val="600"/>
              </a:spcBef>
              <a:defRPr lang="en-US" sz="1200" kern="1200" smtClean="0">
                <a:solidFill>
                  <a:schemeClr val="tx1">
                    <a:lumMod val="65000"/>
                    <a:lumOff val="35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24" name="Text  5"/>
          <p:cNvSpPr>
            <a:spLocks noGrp="1"/>
          </p:cNvSpPr>
          <p:nvPr>
            <p:ph type="body" sz="quarter" idx="20" hasCustomPrompt="1"/>
          </p:nvPr>
        </p:nvSpPr>
        <p:spPr>
          <a:xfrm>
            <a:off x="6197893" y="5598065"/>
            <a:ext cx="1624413" cy="318675"/>
          </a:xfrm>
        </p:spPr>
        <p:txBody>
          <a:bodyPr lIns="72000" anchor="ctr"/>
          <a:lstStyle>
            <a:lvl1pPr algn="ctr">
              <a:spcBef>
                <a:spcPts val="600"/>
              </a:spcBef>
              <a:defRPr lang="en-US" sz="1300" b="1" kern="1200" smtClean="0">
                <a:solidFill>
                  <a:schemeClr val="tx1">
                    <a:lumMod val="65000"/>
                    <a:lumOff val="35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17" name="Picture  2"/>
          <p:cNvSpPr>
            <a:spLocks noGrp="1"/>
          </p:cNvSpPr>
          <p:nvPr>
            <p:ph type="pic" sz="quarter" idx="15"/>
          </p:nvPr>
        </p:nvSpPr>
        <p:spPr>
          <a:xfrm>
            <a:off x="5678269" y="619127"/>
            <a:ext cx="5354875" cy="2897188"/>
          </a:xfrm>
        </p:spPr>
        <p:txBody>
          <a:bodyPr/>
          <a:lstStyle>
            <a:lvl1pPr>
              <a:defRPr sz="1800"/>
            </a:lvl1pPr>
          </a:lstStyle>
          <a:p>
            <a:r>
              <a:rPr lang="en-US"/>
              <a:t>Click icon to add picture</a:t>
            </a:r>
            <a:endParaRPr lang="ru-RU"/>
          </a:p>
        </p:txBody>
      </p:sp>
      <p:sp>
        <p:nvSpPr>
          <p:cNvPr id="19" name="Picture  3"/>
          <p:cNvSpPr>
            <a:spLocks noGrp="1"/>
          </p:cNvSpPr>
          <p:nvPr>
            <p:ph type="pic" sz="quarter" idx="16"/>
          </p:nvPr>
        </p:nvSpPr>
        <p:spPr>
          <a:xfrm>
            <a:off x="1025985" y="1509486"/>
            <a:ext cx="3670300" cy="2006836"/>
          </a:xfrm>
        </p:spPr>
        <p:txBody>
          <a:bodyPr/>
          <a:lstStyle>
            <a:lvl1pPr>
              <a:defRPr sz="1800"/>
            </a:lvl1pPr>
          </a:lstStyle>
          <a:p>
            <a:r>
              <a:rPr lang="en-US"/>
              <a:t>Click icon to add picture</a:t>
            </a:r>
            <a:endParaRPr lang="ru-RU"/>
          </a:p>
        </p:txBody>
      </p:sp>
    </p:spTree>
    <p:custDataLst>
      <p:tags r:id="rId1"/>
    </p:custDataLst>
    <p:extLst>
      <p:ext uri="{BB962C8B-B14F-4D97-AF65-F5344CB8AC3E}">
        <p14:creationId xmlns:p14="http://schemas.microsoft.com/office/powerpoint/2010/main" val="3252451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Products - Three Columns">
    <p:spTree>
      <p:nvGrpSpPr>
        <p:cNvPr id="1" name=""/>
        <p:cNvGrpSpPr/>
        <p:nvPr/>
      </p:nvGrpSpPr>
      <p:grpSpPr>
        <a:xfrm>
          <a:off x="0" y="0"/>
          <a:ext cx="0" cy="0"/>
          <a:chOff x="0" y="0"/>
          <a:chExt cx="0" cy="0"/>
        </a:xfrm>
      </p:grpSpPr>
      <p:sp>
        <p:nvSpPr>
          <p:cNvPr id="16" name="Picture  1"/>
          <p:cNvSpPr>
            <a:spLocks noGrp="1"/>
          </p:cNvSpPr>
          <p:nvPr>
            <p:ph type="pic" sz="quarter" idx="10"/>
          </p:nvPr>
        </p:nvSpPr>
        <p:spPr>
          <a:xfrm>
            <a:off x="736045" y="2443168"/>
            <a:ext cx="3164417" cy="1824037"/>
          </a:xfrm>
        </p:spPr>
        <p:txBody>
          <a:bodyPr/>
          <a:lstStyle>
            <a:lvl1pPr>
              <a:defRPr sz="1800">
                <a:latin typeface="+mn-lt"/>
              </a:defRPr>
            </a:lvl1pPr>
          </a:lstStyle>
          <a:p>
            <a:r>
              <a:rPr lang="en-US"/>
              <a:t>Click icon to add picture</a:t>
            </a:r>
            <a:endParaRPr lang="ru-RU"/>
          </a:p>
        </p:txBody>
      </p:sp>
      <p:sp>
        <p:nvSpPr>
          <p:cNvPr id="18" name="Picture  2"/>
          <p:cNvSpPr>
            <a:spLocks noGrp="1"/>
          </p:cNvSpPr>
          <p:nvPr>
            <p:ph type="pic" sz="quarter" idx="11"/>
          </p:nvPr>
        </p:nvSpPr>
        <p:spPr>
          <a:xfrm>
            <a:off x="4442317" y="2443168"/>
            <a:ext cx="3164416" cy="1824037"/>
          </a:xfrm>
        </p:spPr>
        <p:txBody>
          <a:bodyPr/>
          <a:lstStyle>
            <a:lvl1pPr>
              <a:defRPr sz="1800">
                <a:latin typeface="+mn-lt"/>
              </a:defRPr>
            </a:lvl1pPr>
          </a:lstStyle>
          <a:p>
            <a:r>
              <a:rPr lang="en-US"/>
              <a:t>Click icon to add picture</a:t>
            </a:r>
            <a:endParaRPr lang="ru-RU"/>
          </a:p>
        </p:txBody>
      </p:sp>
      <p:sp>
        <p:nvSpPr>
          <p:cNvPr id="20" name="Picture  3"/>
          <p:cNvSpPr>
            <a:spLocks noGrp="1"/>
          </p:cNvSpPr>
          <p:nvPr>
            <p:ph type="pic" sz="quarter" idx="12"/>
          </p:nvPr>
        </p:nvSpPr>
        <p:spPr>
          <a:xfrm>
            <a:off x="8156577" y="2443168"/>
            <a:ext cx="3147483" cy="1824037"/>
          </a:xfrm>
        </p:spPr>
        <p:txBody>
          <a:bodyPr/>
          <a:lstStyle>
            <a:lvl1pPr>
              <a:defRPr sz="1800">
                <a:latin typeface="+mn-lt"/>
              </a:defRPr>
            </a:lvl1pPr>
          </a:lstStyle>
          <a:p>
            <a:r>
              <a:rPr lang="en-US"/>
              <a:t>Click icon to add picture</a:t>
            </a:r>
            <a:endParaRPr lang="ru-RU"/>
          </a:p>
        </p:txBody>
      </p:sp>
      <p:sp>
        <p:nvSpPr>
          <p:cNvPr id="21" name="Text  1"/>
          <p:cNvSpPr>
            <a:spLocks noGrp="1"/>
          </p:cNvSpPr>
          <p:nvPr>
            <p:ph type="body" sz="quarter" idx="13" hasCustomPrompt="1"/>
          </p:nvPr>
        </p:nvSpPr>
        <p:spPr>
          <a:xfrm>
            <a:off x="735645" y="5012398"/>
            <a:ext cx="3165217" cy="1364954"/>
          </a:xfrm>
        </p:spPr>
        <p:txBody>
          <a:bodyPr lIns="72000">
            <a:normAutofit/>
          </a:bodyPr>
          <a:lstStyle>
            <a:lvl1pPr>
              <a:spcBef>
                <a:spcPts val="600"/>
              </a:spcBef>
              <a:defRPr lang="en-US" sz="1300" kern="1200" smtClean="0">
                <a:solidFill>
                  <a:schemeClr val="tx1">
                    <a:lumMod val="50000"/>
                    <a:lumOff val="50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22" name="Text  2"/>
          <p:cNvSpPr>
            <a:spLocks noGrp="1"/>
          </p:cNvSpPr>
          <p:nvPr>
            <p:ph type="body" sz="quarter" idx="17" hasCustomPrompt="1"/>
          </p:nvPr>
        </p:nvSpPr>
        <p:spPr>
          <a:xfrm>
            <a:off x="735645" y="4644330"/>
            <a:ext cx="3165217" cy="367227"/>
          </a:xfrm>
        </p:spPr>
        <p:txBody>
          <a:bodyPr lIns="72000" anchor="b">
            <a:noAutofit/>
          </a:bodyPr>
          <a:lstStyle>
            <a:lvl1pPr>
              <a:lnSpc>
                <a:spcPct val="110000"/>
              </a:lnSpc>
              <a:spcBef>
                <a:spcPts val="600"/>
              </a:spcBef>
              <a:defRPr lang="en-US" sz="1800" kern="1200" smtClean="0">
                <a:solidFill>
                  <a:schemeClr val="tx1">
                    <a:lumMod val="75000"/>
                    <a:lumOff val="25000"/>
                  </a:schemeClr>
                </a:solidFill>
                <a:latin typeface="+mj-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23" name="Text  3"/>
          <p:cNvSpPr>
            <a:spLocks noGrp="1"/>
          </p:cNvSpPr>
          <p:nvPr>
            <p:ph type="body" sz="quarter" idx="18" hasCustomPrompt="1"/>
          </p:nvPr>
        </p:nvSpPr>
        <p:spPr>
          <a:xfrm>
            <a:off x="4441928" y="5012398"/>
            <a:ext cx="3165217" cy="1364954"/>
          </a:xfrm>
        </p:spPr>
        <p:txBody>
          <a:bodyPr lIns="72000">
            <a:normAutofit/>
          </a:bodyPr>
          <a:lstStyle>
            <a:lvl1pPr>
              <a:spcBef>
                <a:spcPts val="600"/>
              </a:spcBef>
              <a:defRPr lang="en-US" sz="1300" kern="1200" smtClean="0">
                <a:solidFill>
                  <a:schemeClr val="tx1">
                    <a:lumMod val="50000"/>
                    <a:lumOff val="50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24" name="Text  4"/>
          <p:cNvSpPr>
            <a:spLocks noGrp="1"/>
          </p:cNvSpPr>
          <p:nvPr>
            <p:ph type="body" sz="quarter" idx="19" hasCustomPrompt="1"/>
          </p:nvPr>
        </p:nvSpPr>
        <p:spPr>
          <a:xfrm>
            <a:off x="4441928" y="4644330"/>
            <a:ext cx="3165217" cy="367227"/>
          </a:xfrm>
        </p:spPr>
        <p:txBody>
          <a:bodyPr lIns="72000" anchor="b">
            <a:noAutofit/>
          </a:bodyPr>
          <a:lstStyle>
            <a:lvl1pPr>
              <a:lnSpc>
                <a:spcPct val="110000"/>
              </a:lnSpc>
              <a:spcBef>
                <a:spcPts val="600"/>
              </a:spcBef>
              <a:defRPr lang="en-US" sz="1800" kern="1200" smtClean="0">
                <a:solidFill>
                  <a:schemeClr val="tx1">
                    <a:lumMod val="75000"/>
                    <a:lumOff val="25000"/>
                  </a:schemeClr>
                </a:solidFill>
                <a:latin typeface="+mj-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25" name="Text  5"/>
          <p:cNvSpPr>
            <a:spLocks noGrp="1"/>
          </p:cNvSpPr>
          <p:nvPr>
            <p:ph type="body" sz="quarter" idx="20" hasCustomPrompt="1"/>
          </p:nvPr>
        </p:nvSpPr>
        <p:spPr>
          <a:xfrm>
            <a:off x="8147718" y="5012398"/>
            <a:ext cx="3165217" cy="1364954"/>
          </a:xfrm>
        </p:spPr>
        <p:txBody>
          <a:bodyPr lIns="72000">
            <a:normAutofit/>
          </a:bodyPr>
          <a:lstStyle>
            <a:lvl1pPr>
              <a:spcBef>
                <a:spcPts val="600"/>
              </a:spcBef>
              <a:defRPr lang="en-US" sz="1300" kern="1200" smtClean="0">
                <a:solidFill>
                  <a:schemeClr val="tx1">
                    <a:lumMod val="50000"/>
                    <a:lumOff val="50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26" name="Text  6"/>
          <p:cNvSpPr>
            <a:spLocks noGrp="1"/>
          </p:cNvSpPr>
          <p:nvPr>
            <p:ph type="body" sz="quarter" idx="21" hasCustomPrompt="1"/>
          </p:nvPr>
        </p:nvSpPr>
        <p:spPr>
          <a:xfrm>
            <a:off x="8147718" y="4644330"/>
            <a:ext cx="3165217" cy="367227"/>
          </a:xfrm>
        </p:spPr>
        <p:txBody>
          <a:bodyPr lIns="72000" anchor="b">
            <a:noAutofit/>
          </a:bodyPr>
          <a:lstStyle>
            <a:lvl1pPr>
              <a:lnSpc>
                <a:spcPct val="110000"/>
              </a:lnSpc>
              <a:spcBef>
                <a:spcPts val="600"/>
              </a:spcBef>
              <a:defRPr lang="en-US" sz="1800" kern="1200" smtClean="0">
                <a:solidFill>
                  <a:schemeClr val="tx1">
                    <a:lumMod val="75000"/>
                    <a:lumOff val="25000"/>
                  </a:schemeClr>
                </a:solidFill>
                <a:latin typeface="+mj-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13" name="Title"/>
          <p:cNvSpPr>
            <a:spLocks noGrp="1"/>
          </p:cNvSpPr>
          <p:nvPr>
            <p:ph type="title" hasCustomPrompt="1"/>
          </p:nvPr>
        </p:nvSpPr>
        <p:spPr>
          <a:xfrm>
            <a:off x="1003878" y="528065"/>
            <a:ext cx="9093600" cy="480131"/>
          </a:xfrm>
          <a:noFill/>
        </p:spPr>
        <p:txBody>
          <a:bodyPr wrap="square">
            <a:spAutoFit/>
          </a:bodyPr>
          <a:lstStyle>
            <a:lvl1pPr>
              <a:defRPr lang="ru-RU" sz="2800" dirty="0">
                <a:solidFill>
                  <a:schemeClr val="tx1">
                    <a:lumMod val="75000"/>
                    <a:lumOff val="25000"/>
                  </a:schemeClr>
                </a:solidFill>
                <a:latin typeface="+mj-lt"/>
                <a:ea typeface="Open Sans Condensed" panose="020B0806030504020204" pitchFamily="34" charset="0"/>
                <a:cs typeface="Segoe UI Semibold" panose="020B0702040204020203" pitchFamily="34" charset="0"/>
              </a:defRPr>
            </a:lvl1pPr>
          </a:lstStyle>
          <a:p>
            <a:pPr marL="0" lvl="0"/>
            <a:r>
              <a:rPr lang="en-US"/>
              <a:t>Click to add title</a:t>
            </a:r>
            <a:endParaRPr lang="ru-RU" dirty="0"/>
          </a:p>
        </p:txBody>
      </p:sp>
      <p:sp>
        <p:nvSpPr>
          <p:cNvPr id="14" name="Text  7"/>
          <p:cNvSpPr>
            <a:spLocks noGrp="1"/>
          </p:cNvSpPr>
          <p:nvPr>
            <p:ph type="body" sz="quarter" idx="22" hasCustomPrompt="1"/>
          </p:nvPr>
        </p:nvSpPr>
        <p:spPr>
          <a:xfrm>
            <a:off x="1003878" y="1055394"/>
            <a:ext cx="9093600" cy="581897"/>
          </a:xfrm>
        </p:spPr>
        <p:txBody>
          <a:bodyPr/>
          <a:lstStyle>
            <a:lvl1pPr>
              <a:defRPr lang="en-US" sz="1300" smtClean="0">
                <a:solidFill>
                  <a:schemeClr val="tx1">
                    <a:lumMod val="50000"/>
                    <a:lumOff val="50000"/>
                  </a:schemeClr>
                </a:solidFill>
                <a:latin typeface="+mn-lt"/>
                <a:ea typeface="Open Sans" panose="020B0606030504020204" pitchFamily="34" charset="0"/>
                <a:cs typeface="Open Sans" panose="020B0606030504020204" pitchFamily="34" charset="0"/>
              </a:defRPr>
            </a:lvl1pPr>
            <a:lvl2pPr>
              <a:defRPr lang="en-US" sz="2000" smtClean="0">
                <a:latin typeface="Segoe UI" panose="020B0502040204020203" pitchFamily="34" charset="0"/>
                <a:cs typeface="Segoe UI" panose="020B0502040204020203" pitchFamily="34" charset="0"/>
              </a:defRPr>
            </a:lvl2pPr>
            <a:lvl3pPr>
              <a:defRPr lang="en-US" sz="1800" smtClean="0">
                <a:latin typeface="Segoe UI" panose="020B0502040204020203" pitchFamily="34" charset="0"/>
                <a:cs typeface="Segoe UI" panose="020B0502040204020203" pitchFamily="34" charset="0"/>
              </a:defRPr>
            </a:lvl3pPr>
            <a:lvl4pPr>
              <a:defRPr lang="en-US" sz="1600" smtClean="0">
                <a:latin typeface="Segoe UI" panose="020B0502040204020203" pitchFamily="34" charset="0"/>
                <a:cs typeface="Segoe UI" panose="020B0502040204020203" pitchFamily="34" charset="0"/>
              </a:defRPr>
            </a:lvl4pPr>
            <a:lvl5pPr>
              <a:defRPr lang="ru-RU" sz="1600">
                <a:latin typeface="Segoe UI" panose="020B0502040204020203" pitchFamily="34" charset="0"/>
                <a:cs typeface="Segoe UI" panose="020B0502040204020203" pitchFamily="34" charset="0"/>
              </a:defRPr>
            </a:lvl5pPr>
          </a:lstStyle>
          <a:p>
            <a:pPr lvl="0">
              <a:lnSpc>
                <a:spcPct val="130000"/>
              </a:lnSpc>
            </a:pPr>
            <a:r>
              <a:rPr lang="en-US"/>
              <a:t>Click to add text</a:t>
            </a:r>
            <a:endParaRPr lang="ru-RU" dirty="0"/>
          </a:p>
        </p:txBody>
      </p:sp>
    </p:spTree>
    <p:custDataLst>
      <p:tags r:id="rId1"/>
    </p:custDataLst>
    <p:extLst>
      <p:ext uri="{BB962C8B-B14F-4D97-AF65-F5344CB8AC3E}">
        <p14:creationId xmlns:p14="http://schemas.microsoft.com/office/powerpoint/2010/main" val="4273571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Products - Four Columns">
    <p:spTree>
      <p:nvGrpSpPr>
        <p:cNvPr id="1" name=""/>
        <p:cNvGrpSpPr/>
        <p:nvPr/>
      </p:nvGrpSpPr>
      <p:grpSpPr>
        <a:xfrm>
          <a:off x="0" y="0"/>
          <a:ext cx="0" cy="0"/>
          <a:chOff x="0" y="0"/>
          <a:chExt cx="0" cy="0"/>
        </a:xfrm>
      </p:grpSpPr>
      <p:sp>
        <p:nvSpPr>
          <p:cNvPr id="16" name="Picture  1"/>
          <p:cNvSpPr>
            <a:spLocks noGrp="1"/>
          </p:cNvSpPr>
          <p:nvPr>
            <p:ph type="pic" sz="quarter" idx="10"/>
          </p:nvPr>
        </p:nvSpPr>
        <p:spPr>
          <a:xfrm>
            <a:off x="813657" y="2429560"/>
            <a:ext cx="2422675" cy="1824037"/>
          </a:xfrm>
        </p:spPr>
        <p:txBody>
          <a:bodyPr/>
          <a:lstStyle>
            <a:lvl1pPr>
              <a:defRPr sz="1800">
                <a:latin typeface="+mn-lt"/>
              </a:defRPr>
            </a:lvl1pPr>
          </a:lstStyle>
          <a:p>
            <a:r>
              <a:rPr lang="en-US"/>
              <a:t>Click icon to add picture</a:t>
            </a:r>
            <a:endParaRPr lang="ru-RU" dirty="0"/>
          </a:p>
        </p:txBody>
      </p:sp>
      <p:sp>
        <p:nvSpPr>
          <p:cNvPr id="18" name="Picture  2"/>
          <p:cNvSpPr>
            <a:spLocks noGrp="1"/>
          </p:cNvSpPr>
          <p:nvPr>
            <p:ph type="pic" sz="quarter" idx="11"/>
          </p:nvPr>
        </p:nvSpPr>
        <p:spPr>
          <a:xfrm>
            <a:off x="3533601" y="2429560"/>
            <a:ext cx="2404721" cy="1824037"/>
          </a:xfrm>
        </p:spPr>
        <p:txBody>
          <a:bodyPr/>
          <a:lstStyle>
            <a:lvl1pPr>
              <a:defRPr sz="1800">
                <a:latin typeface="+mn-lt"/>
              </a:defRPr>
            </a:lvl1pPr>
          </a:lstStyle>
          <a:p>
            <a:r>
              <a:rPr lang="en-US"/>
              <a:t>Click icon to add picture</a:t>
            </a:r>
            <a:endParaRPr lang="ru-RU" dirty="0"/>
          </a:p>
        </p:txBody>
      </p:sp>
      <p:sp>
        <p:nvSpPr>
          <p:cNvPr id="20" name="Picture  3"/>
          <p:cNvSpPr>
            <a:spLocks noGrp="1"/>
          </p:cNvSpPr>
          <p:nvPr>
            <p:ph type="pic" sz="quarter" idx="12"/>
          </p:nvPr>
        </p:nvSpPr>
        <p:spPr>
          <a:xfrm>
            <a:off x="6242673" y="2429560"/>
            <a:ext cx="2409395" cy="1824037"/>
          </a:xfrm>
        </p:spPr>
        <p:txBody>
          <a:bodyPr/>
          <a:lstStyle>
            <a:lvl1pPr>
              <a:defRPr sz="1800">
                <a:latin typeface="+mn-lt"/>
              </a:defRPr>
            </a:lvl1pPr>
          </a:lstStyle>
          <a:p>
            <a:r>
              <a:rPr lang="en-US"/>
              <a:t>Click icon to add picture</a:t>
            </a:r>
            <a:endParaRPr lang="ru-RU"/>
          </a:p>
        </p:txBody>
      </p:sp>
      <p:sp>
        <p:nvSpPr>
          <p:cNvPr id="21" name="Text  1"/>
          <p:cNvSpPr>
            <a:spLocks noGrp="1"/>
          </p:cNvSpPr>
          <p:nvPr>
            <p:ph type="body" sz="quarter" idx="13" hasCustomPrompt="1"/>
          </p:nvPr>
        </p:nvSpPr>
        <p:spPr>
          <a:xfrm>
            <a:off x="816328" y="4950718"/>
            <a:ext cx="2417328" cy="1207802"/>
          </a:xfrm>
        </p:spPr>
        <p:txBody>
          <a:bodyPr lIns="72000">
            <a:normAutofit/>
          </a:bodyPr>
          <a:lstStyle>
            <a:lvl1pPr>
              <a:spcBef>
                <a:spcPts val="600"/>
              </a:spcBef>
              <a:defRPr lang="en-US" sz="1300" kern="1200" smtClean="0">
                <a:solidFill>
                  <a:schemeClr val="tx1">
                    <a:lumMod val="50000"/>
                    <a:lumOff val="50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22" name="Text  2"/>
          <p:cNvSpPr>
            <a:spLocks noGrp="1"/>
          </p:cNvSpPr>
          <p:nvPr>
            <p:ph type="body" sz="quarter" idx="17" hasCustomPrompt="1"/>
          </p:nvPr>
        </p:nvSpPr>
        <p:spPr>
          <a:xfrm>
            <a:off x="816328" y="4582650"/>
            <a:ext cx="2417328" cy="367227"/>
          </a:xfrm>
        </p:spPr>
        <p:txBody>
          <a:bodyPr lIns="72000" anchor="b">
            <a:noAutofit/>
          </a:bodyPr>
          <a:lstStyle>
            <a:lvl1pPr>
              <a:lnSpc>
                <a:spcPct val="110000"/>
              </a:lnSpc>
              <a:spcBef>
                <a:spcPts val="600"/>
              </a:spcBef>
              <a:defRPr lang="en-US" sz="1800" kern="1200" smtClean="0">
                <a:solidFill>
                  <a:schemeClr val="tx1">
                    <a:lumMod val="75000"/>
                    <a:lumOff val="25000"/>
                  </a:schemeClr>
                </a:solidFill>
                <a:latin typeface="+mj-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23" name="Text  3"/>
          <p:cNvSpPr>
            <a:spLocks noGrp="1"/>
          </p:cNvSpPr>
          <p:nvPr>
            <p:ph type="body" sz="quarter" idx="18" hasCustomPrompt="1"/>
          </p:nvPr>
        </p:nvSpPr>
        <p:spPr>
          <a:xfrm>
            <a:off x="3524815" y="4950718"/>
            <a:ext cx="2422292" cy="1207802"/>
          </a:xfrm>
        </p:spPr>
        <p:txBody>
          <a:bodyPr lIns="72000">
            <a:normAutofit/>
          </a:bodyPr>
          <a:lstStyle>
            <a:lvl1pPr>
              <a:spcBef>
                <a:spcPts val="600"/>
              </a:spcBef>
              <a:defRPr lang="en-US" sz="1300" kern="1200" smtClean="0">
                <a:solidFill>
                  <a:schemeClr val="tx1">
                    <a:lumMod val="50000"/>
                    <a:lumOff val="50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24" name="Text  4"/>
          <p:cNvSpPr>
            <a:spLocks noGrp="1"/>
          </p:cNvSpPr>
          <p:nvPr>
            <p:ph type="body" sz="quarter" idx="19" hasCustomPrompt="1"/>
          </p:nvPr>
        </p:nvSpPr>
        <p:spPr>
          <a:xfrm>
            <a:off x="3524815" y="4582650"/>
            <a:ext cx="2422292" cy="367227"/>
          </a:xfrm>
        </p:spPr>
        <p:txBody>
          <a:bodyPr lIns="72000" anchor="b">
            <a:noAutofit/>
          </a:bodyPr>
          <a:lstStyle>
            <a:lvl1pPr>
              <a:lnSpc>
                <a:spcPct val="110000"/>
              </a:lnSpc>
              <a:spcBef>
                <a:spcPts val="600"/>
              </a:spcBef>
              <a:defRPr lang="en-US" sz="1800" kern="1200" smtClean="0">
                <a:solidFill>
                  <a:schemeClr val="tx1">
                    <a:lumMod val="75000"/>
                    <a:lumOff val="25000"/>
                  </a:schemeClr>
                </a:solidFill>
                <a:latin typeface="+mj-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25" name="Text  5"/>
          <p:cNvSpPr>
            <a:spLocks noGrp="1"/>
          </p:cNvSpPr>
          <p:nvPr>
            <p:ph type="body" sz="quarter" idx="20" hasCustomPrompt="1"/>
          </p:nvPr>
        </p:nvSpPr>
        <p:spPr>
          <a:xfrm>
            <a:off x="6232214" y="4950718"/>
            <a:ext cx="2430335" cy="1207802"/>
          </a:xfrm>
        </p:spPr>
        <p:txBody>
          <a:bodyPr lIns="72000">
            <a:normAutofit/>
          </a:bodyPr>
          <a:lstStyle>
            <a:lvl1pPr>
              <a:spcBef>
                <a:spcPts val="600"/>
              </a:spcBef>
              <a:defRPr lang="en-US" sz="1300" kern="1200" smtClean="0">
                <a:solidFill>
                  <a:schemeClr val="tx1">
                    <a:lumMod val="50000"/>
                    <a:lumOff val="50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26" name="Text  6"/>
          <p:cNvSpPr>
            <a:spLocks noGrp="1"/>
          </p:cNvSpPr>
          <p:nvPr>
            <p:ph type="body" sz="quarter" idx="21" hasCustomPrompt="1"/>
          </p:nvPr>
        </p:nvSpPr>
        <p:spPr>
          <a:xfrm>
            <a:off x="6232214" y="4582650"/>
            <a:ext cx="2430335" cy="367227"/>
          </a:xfrm>
        </p:spPr>
        <p:txBody>
          <a:bodyPr lIns="72000" anchor="b">
            <a:noAutofit/>
          </a:bodyPr>
          <a:lstStyle>
            <a:lvl1pPr>
              <a:lnSpc>
                <a:spcPct val="110000"/>
              </a:lnSpc>
              <a:spcBef>
                <a:spcPts val="600"/>
              </a:spcBef>
              <a:defRPr lang="en-US" sz="1800" kern="1200" smtClean="0">
                <a:solidFill>
                  <a:schemeClr val="tx1">
                    <a:lumMod val="75000"/>
                    <a:lumOff val="25000"/>
                  </a:schemeClr>
                </a:solidFill>
                <a:latin typeface="+mj-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39" name="Picture  4"/>
          <p:cNvSpPr>
            <a:spLocks noGrp="1"/>
          </p:cNvSpPr>
          <p:nvPr>
            <p:ph type="pic" sz="quarter" idx="23"/>
          </p:nvPr>
        </p:nvSpPr>
        <p:spPr>
          <a:xfrm>
            <a:off x="8986912" y="2429560"/>
            <a:ext cx="2409395" cy="1824037"/>
          </a:xfrm>
        </p:spPr>
        <p:txBody>
          <a:bodyPr/>
          <a:lstStyle>
            <a:lvl1pPr>
              <a:defRPr sz="1800">
                <a:latin typeface="+mn-lt"/>
              </a:defRPr>
            </a:lvl1pPr>
          </a:lstStyle>
          <a:p>
            <a:r>
              <a:rPr lang="en-US"/>
              <a:t>Click icon to add picture</a:t>
            </a:r>
            <a:endParaRPr lang="ru-RU"/>
          </a:p>
        </p:txBody>
      </p:sp>
      <p:sp>
        <p:nvSpPr>
          <p:cNvPr id="40" name="Text  7"/>
          <p:cNvSpPr>
            <a:spLocks noGrp="1"/>
          </p:cNvSpPr>
          <p:nvPr>
            <p:ph type="body" sz="quarter" idx="24" hasCustomPrompt="1"/>
          </p:nvPr>
        </p:nvSpPr>
        <p:spPr>
          <a:xfrm>
            <a:off x="8976451" y="4950718"/>
            <a:ext cx="2430335" cy="1207802"/>
          </a:xfrm>
        </p:spPr>
        <p:txBody>
          <a:bodyPr lIns="72000">
            <a:normAutofit/>
          </a:bodyPr>
          <a:lstStyle>
            <a:lvl1pPr>
              <a:spcBef>
                <a:spcPts val="600"/>
              </a:spcBef>
              <a:defRPr lang="en-US" sz="1300" kern="1200" smtClean="0">
                <a:solidFill>
                  <a:schemeClr val="tx1">
                    <a:lumMod val="50000"/>
                    <a:lumOff val="50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41" name="Text  8"/>
          <p:cNvSpPr>
            <a:spLocks noGrp="1"/>
          </p:cNvSpPr>
          <p:nvPr>
            <p:ph type="body" sz="quarter" idx="25" hasCustomPrompt="1"/>
          </p:nvPr>
        </p:nvSpPr>
        <p:spPr>
          <a:xfrm>
            <a:off x="8976451" y="4582650"/>
            <a:ext cx="2430335" cy="367227"/>
          </a:xfrm>
        </p:spPr>
        <p:txBody>
          <a:bodyPr lIns="72000" anchor="b">
            <a:noAutofit/>
          </a:bodyPr>
          <a:lstStyle>
            <a:lvl1pPr>
              <a:lnSpc>
                <a:spcPct val="110000"/>
              </a:lnSpc>
              <a:spcBef>
                <a:spcPts val="600"/>
              </a:spcBef>
              <a:defRPr lang="en-US" sz="1800" kern="1200" smtClean="0">
                <a:solidFill>
                  <a:schemeClr val="tx1">
                    <a:lumMod val="75000"/>
                    <a:lumOff val="25000"/>
                  </a:schemeClr>
                </a:solidFill>
                <a:latin typeface="+mj-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29" name="Title"/>
          <p:cNvSpPr>
            <a:spLocks noGrp="1"/>
          </p:cNvSpPr>
          <p:nvPr>
            <p:ph type="title" hasCustomPrompt="1"/>
          </p:nvPr>
        </p:nvSpPr>
        <p:spPr>
          <a:xfrm>
            <a:off x="1003877" y="528065"/>
            <a:ext cx="8265169" cy="480131"/>
          </a:xfrm>
          <a:noFill/>
        </p:spPr>
        <p:txBody>
          <a:bodyPr wrap="square">
            <a:spAutoFit/>
          </a:bodyPr>
          <a:lstStyle>
            <a:lvl1pPr>
              <a:defRPr lang="ru-RU" sz="2800" dirty="0">
                <a:solidFill>
                  <a:schemeClr val="tx1">
                    <a:lumMod val="75000"/>
                    <a:lumOff val="25000"/>
                  </a:schemeClr>
                </a:solidFill>
                <a:latin typeface="+mj-lt"/>
                <a:ea typeface="Open Sans Condensed" panose="020B0806030504020204" pitchFamily="34" charset="0"/>
                <a:cs typeface="Segoe UI Semibold" panose="020B0702040204020203" pitchFamily="34" charset="0"/>
              </a:defRPr>
            </a:lvl1pPr>
          </a:lstStyle>
          <a:p>
            <a:pPr marL="0" lvl="0"/>
            <a:r>
              <a:rPr lang="en-US"/>
              <a:t>Click to add title</a:t>
            </a:r>
            <a:endParaRPr lang="ru-RU" dirty="0"/>
          </a:p>
        </p:txBody>
      </p:sp>
      <p:sp>
        <p:nvSpPr>
          <p:cNvPr id="30" name="Text  9"/>
          <p:cNvSpPr>
            <a:spLocks noGrp="1"/>
          </p:cNvSpPr>
          <p:nvPr>
            <p:ph type="body" sz="quarter" idx="22" hasCustomPrompt="1"/>
          </p:nvPr>
        </p:nvSpPr>
        <p:spPr>
          <a:xfrm>
            <a:off x="1003877" y="1055394"/>
            <a:ext cx="8265169" cy="581897"/>
          </a:xfrm>
        </p:spPr>
        <p:txBody>
          <a:bodyPr/>
          <a:lstStyle>
            <a:lvl1pPr>
              <a:defRPr lang="en-US" sz="1300" smtClean="0">
                <a:solidFill>
                  <a:schemeClr val="tx1">
                    <a:lumMod val="50000"/>
                    <a:lumOff val="50000"/>
                  </a:schemeClr>
                </a:solidFill>
                <a:latin typeface="+mn-lt"/>
                <a:ea typeface="Open Sans" panose="020B0606030504020204" pitchFamily="34" charset="0"/>
                <a:cs typeface="Open Sans" panose="020B0606030504020204" pitchFamily="34" charset="0"/>
              </a:defRPr>
            </a:lvl1pPr>
            <a:lvl2pPr>
              <a:defRPr lang="en-US" sz="2000" smtClean="0">
                <a:latin typeface="Segoe UI" panose="020B0502040204020203" pitchFamily="34" charset="0"/>
                <a:cs typeface="Segoe UI" panose="020B0502040204020203" pitchFamily="34" charset="0"/>
              </a:defRPr>
            </a:lvl2pPr>
            <a:lvl3pPr>
              <a:defRPr lang="en-US" sz="1800" smtClean="0">
                <a:latin typeface="Segoe UI" panose="020B0502040204020203" pitchFamily="34" charset="0"/>
                <a:cs typeface="Segoe UI" panose="020B0502040204020203" pitchFamily="34" charset="0"/>
              </a:defRPr>
            </a:lvl3pPr>
            <a:lvl4pPr>
              <a:defRPr lang="en-US" sz="1600" smtClean="0">
                <a:latin typeface="Segoe UI" panose="020B0502040204020203" pitchFamily="34" charset="0"/>
                <a:cs typeface="Segoe UI" panose="020B0502040204020203" pitchFamily="34" charset="0"/>
              </a:defRPr>
            </a:lvl4pPr>
            <a:lvl5pPr>
              <a:defRPr lang="ru-RU" sz="1600">
                <a:latin typeface="Segoe UI" panose="020B0502040204020203" pitchFamily="34" charset="0"/>
                <a:cs typeface="Segoe UI" panose="020B0502040204020203" pitchFamily="34" charset="0"/>
              </a:defRPr>
            </a:lvl5pPr>
          </a:lstStyle>
          <a:p>
            <a:pPr lvl="0">
              <a:lnSpc>
                <a:spcPct val="130000"/>
              </a:lnSpc>
            </a:pPr>
            <a:r>
              <a:rPr lang="en-US"/>
              <a:t>Click to add text</a:t>
            </a:r>
            <a:endParaRPr lang="ru-RU" dirty="0"/>
          </a:p>
        </p:txBody>
      </p:sp>
    </p:spTree>
    <p:custDataLst>
      <p:tags r:id="rId1"/>
    </p:custDataLst>
    <p:extLst>
      <p:ext uri="{BB962C8B-B14F-4D97-AF65-F5344CB8AC3E}">
        <p14:creationId xmlns:p14="http://schemas.microsoft.com/office/powerpoint/2010/main" val="4023128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Products - Tiles">
    <p:spTree>
      <p:nvGrpSpPr>
        <p:cNvPr id="1" name=""/>
        <p:cNvGrpSpPr/>
        <p:nvPr/>
      </p:nvGrpSpPr>
      <p:grpSpPr>
        <a:xfrm>
          <a:off x="0" y="0"/>
          <a:ext cx="0" cy="0"/>
          <a:chOff x="0" y="0"/>
          <a:chExt cx="0" cy="0"/>
        </a:xfrm>
      </p:grpSpPr>
      <p:sp>
        <p:nvSpPr>
          <p:cNvPr id="16" name="Picture  1"/>
          <p:cNvSpPr>
            <a:spLocks noGrp="1"/>
          </p:cNvSpPr>
          <p:nvPr>
            <p:ph type="pic" sz="quarter" idx="10"/>
          </p:nvPr>
        </p:nvSpPr>
        <p:spPr>
          <a:xfrm>
            <a:off x="1014873" y="2283243"/>
            <a:ext cx="1874379" cy="1578471"/>
          </a:xfrm>
        </p:spPr>
        <p:txBody>
          <a:bodyPr/>
          <a:lstStyle>
            <a:lvl1pPr>
              <a:defRPr sz="1800">
                <a:latin typeface="+mn-lt"/>
              </a:defRPr>
            </a:lvl1pPr>
          </a:lstStyle>
          <a:p>
            <a:r>
              <a:rPr lang="en-US"/>
              <a:t>Click icon to add picture</a:t>
            </a:r>
            <a:endParaRPr lang="ru-RU"/>
          </a:p>
        </p:txBody>
      </p:sp>
      <p:sp>
        <p:nvSpPr>
          <p:cNvPr id="18" name="Picture  2"/>
          <p:cNvSpPr>
            <a:spLocks noGrp="1"/>
          </p:cNvSpPr>
          <p:nvPr>
            <p:ph type="pic" sz="quarter" idx="11"/>
          </p:nvPr>
        </p:nvSpPr>
        <p:spPr>
          <a:xfrm>
            <a:off x="1014169" y="4162809"/>
            <a:ext cx="1895583" cy="1599635"/>
          </a:xfrm>
        </p:spPr>
        <p:txBody>
          <a:bodyPr/>
          <a:lstStyle>
            <a:lvl1pPr>
              <a:defRPr sz="1800">
                <a:latin typeface="+mn-lt"/>
              </a:defRPr>
            </a:lvl1pPr>
          </a:lstStyle>
          <a:p>
            <a:r>
              <a:rPr lang="en-US"/>
              <a:t>Click icon to add picture</a:t>
            </a:r>
            <a:endParaRPr lang="ru-RU"/>
          </a:p>
        </p:txBody>
      </p:sp>
      <p:sp>
        <p:nvSpPr>
          <p:cNvPr id="20" name="Picture  3"/>
          <p:cNvSpPr>
            <a:spLocks noGrp="1"/>
          </p:cNvSpPr>
          <p:nvPr>
            <p:ph type="pic" sz="quarter" idx="12"/>
          </p:nvPr>
        </p:nvSpPr>
        <p:spPr>
          <a:xfrm>
            <a:off x="6607515" y="2283243"/>
            <a:ext cx="1901495" cy="1578471"/>
          </a:xfrm>
        </p:spPr>
        <p:txBody>
          <a:bodyPr/>
          <a:lstStyle>
            <a:lvl1pPr>
              <a:defRPr sz="1800">
                <a:latin typeface="+mn-lt"/>
              </a:defRPr>
            </a:lvl1pPr>
          </a:lstStyle>
          <a:p>
            <a:r>
              <a:rPr lang="en-US"/>
              <a:t>Click icon to add picture</a:t>
            </a:r>
            <a:endParaRPr lang="ru-RU"/>
          </a:p>
        </p:txBody>
      </p:sp>
      <p:sp>
        <p:nvSpPr>
          <p:cNvPr id="27" name="Title"/>
          <p:cNvSpPr>
            <a:spLocks noGrp="1"/>
          </p:cNvSpPr>
          <p:nvPr>
            <p:ph type="title" hasCustomPrompt="1"/>
          </p:nvPr>
        </p:nvSpPr>
        <p:spPr>
          <a:xfrm>
            <a:off x="1003877" y="528065"/>
            <a:ext cx="8194831" cy="480131"/>
          </a:xfrm>
          <a:noFill/>
        </p:spPr>
        <p:txBody>
          <a:bodyPr wrap="square">
            <a:spAutoFit/>
          </a:bodyPr>
          <a:lstStyle>
            <a:lvl1pPr>
              <a:defRPr lang="ru-RU" sz="2800" dirty="0">
                <a:solidFill>
                  <a:schemeClr val="tx1">
                    <a:lumMod val="75000"/>
                    <a:lumOff val="25000"/>
                  </a:schemeClr>
                </a:solidFill>
                <a:latin typeface="+mj-lt"/>
                <a:ea typeface="Open Sans Condensed" panose="020B0806030504020204" pitchFamily="34" charset="0"/>
                <a:cs typeface="Segoe UI Semibold" panose="020B0702040204020203" pitchFamily="34" charset="0"/>
              </a:defRPr>
            </a:lvl1pPr>
          </a:lstStyle>
          <a:p>
            <a:pPr marL="0" lvl="0"/>
            <a:r>
              <a:rPr lang="en-US"/>
              <a:t>Click to add title</a:t>
            </a:r>
            <a:endParaRPr lang="ru-RU" dirty="0"/>
          </a:p>
        </p:txBody>
      </p:sp>
      <p:sp>
        <p:nvSpPr>
          <p:cNvPr id="28" name="Text  1"/>
          <p:cNvSpPr>
            <a:spLocks noGrp="1"/>
          </p:cNvSpPr>
          <p:nvPr>
            <p:ph type="body" sz="quarter" idx="22" hasCustomPrompt="1"/>
          </p:nvPr>
        </p:nvSpPr>
        <p:spPr>
          <a:xfrm>
            <a:off x="1003877" y="1055394"/>
            <a:ext cx="8194831" cy="581897"/>
          </a:xfrm>
        </p:spPr>
        <p:txBody>
          <a:bodyPr/>
          <a:lstStyle>
            <a:lvl1pPr>
              <a:defRPr lang="en-US" sz="1300" smtClean="0">
                <a:solidFill>
                  <a:schemeClr val="tx1">
                    <a:lumMod val="50000"/>
                    <a:lumOff val="50000"/>
                  </a:schemeClr>
                </a:solidFill>
                <a:latin typeface="+mn-lt"/>
                <a:ea typeface="Open Sans" panose="020B0606030504020204" pitchFamily="34" charset="0"/>
                <a:cs typeface="Open Sans" panose="020B0606030504020204" pitchFamily="34" charset="0"/>
              </a:defRPr>
            </a:lvl1pPr>
            <a:lvl2pPr>
              <a:defRPr lang="en-US" sz="2000" smtClean="0">
                <a:latin typeface="Segoe UI" panose="020B0502040204020203" pitchFamily="34" charset="0"/>
                <a:cs typeface="Segoe UI" panose="020B0502040204020203" pitchFamily="34" charset="0"/>
              </a:defRPr>
            </a:lvl2pPr>
            <a:lvl3pPr>
              <a:defRPr lang="en-US" sz="1800" smtClean="0">
                <a:latin typeface="Segoe UI" panose="020B0502040204020203" pitchFamily="34" charset="0"/>
                <a:cs typeface="Segoe UI" panose="020B0502040204020203" pitchFamily="34" charset="0"/>
              </a:defRPr>
            </a:lvl3pPr>
            <a:lvl4pPr>
              <a:defRPr lang="en-US" sz="1600" smtClean="0">
                <a:latin typeface="Segoe UI" panose="020B0502040204020203" pitchFamily="34" charset="0"/>
                <a:cs typeface="Segoe UI" panose="020B0502040204020203" pitchFamily="34" charset="0"/>
              </a:defRPr>
            </a:lvl4pPr>
            <a:lvl5pPr>
              <a:defRPr lang="ru-RU" sz="1600">
                <a:latin typeface="Segoe UI" panose="020B0502040204020203" pitchFamily="34" charset="0"/>
                <a:cs typeface="Segoe UI" panose="020B0502040204020203" pitchFamily="34" charset="0"/>
              </a:defRPr>
            </a:lvl5pPr>
          </a:lstStyle>
          <a:p>
            <a:pPr lvl="0">
              <a:lnSpc>
                <a:spcPct val="130000"/>
              </a:lnSpc>
            </a:pPr>
            <a:r>
              <a:rPr lang="en-US"/>
              <a:t>Click to add text</a:t>
            </a:r>
            <a:endParaRPr lang="ru-RU" dirty="0"/>
          </a:p>
        </p:txBody>
      </p:sp>
      <p:sp>
        <p:nvSpPr>
          <p:cNvPr id="39" name="Picture  4"/>
          <p:cNvSpPr>
            <a:spLocks noGrp="1"/>
          </p:cNvSpPr>
          <p:nvPr>
            <p:ph type="pic" sz="quarter" idx="23"/>
          </p:nvPr>
        </p:nvSpPr>
        <p:spPr>
          <a:xfrm>
            <a:off x="6614451" y="4162809"/>
            <a:ext cx="1894559" cy="1599635"/>
          </a:xfrm>
        </p:spPr>
        <p:txBody>
          <a:bodyPr/>
          <a:lstStyle>
            <a:lvl1pPr>
              <a:defRPr sz="1800">
                <a:latin typeface="+mn-lt"/>
              </a:defRPr>
            </a:lvl1pPr>
          </a:lstStyle>
          <a:p>
            <a:r>
              <a:rPr lang="en-US"/>
              <a:t>Click icon to add picture</a:t>
            </a:r>
            <a:endParaRPr lang="ru-RU"/>
          </a:p>
        </p:txBody>
      </p:sp>
      <p:sp>
        <p:nvSpPr>
          <p:cNvPr id="42" name="Text  2"/>
          <p:cNvSpPr>
            <a:spLocks noGrp="1"/>
          </p:cNvSpPr>
          <p:nvPr>
            <p:ph type="body" sz="quarter" idx="13" hasCustomPrompt="1"/>
          </p:nvPr>
        </p:nvSpPr>
        <p:spPr>
          <a:xfrm>
            <a:off x="3170665" y="2756963"/>
            <a:ext cx="2417328" cy="1104748"/>
          </a:xfrm>
        </p:spPr>
        <p:txBody>
          <a:bodyPr lIns="72000">
            <a:normAutofit/>
          </a:bodyPr>
          <a:lstStyle>
            <a:lvl1pPr>
              <a:spcBef>
                <a:spcPts val="600"/>
              </a:spcBef>
              <a:defRPr lang="en-US" sz="1300" kern="1200" smtClean="0">
                <a:solidFill>
                  <a:schemeClr val="tx1">
                    <a:lumMod val="50000"/>
                    <a:lumOff val="50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43" name="Text  3"/>
          <p:cNvSpPr>
            <a:spLocks noGrp="1"/>
          </p:cNvSpPr>
          <p:nvPr>
            <p:ph type="body" sz="quarter" idx="17" hasCustomPrompt="1"/>
          </p:nvPr>
        </p:nvSpPr>
        <p:spPr>
          <a:xfrm>
            <a:off x="3170665" y="2408198"/>
            <a:ext cx="2417328" cy="367227"/>
          </a:xfrm>
        </p:spPr>
        <p:txBody>
          <a:bodyPr lIns="72000" anchor="b">
            <a:noAutofit/>
          </a:bodyPr>
          <a:lstStyle>
            <a:lvl1pPr>
              <a:lnSpc>
                <a:spcPct val="110000"/>
              </a:lnSpc>
              <a:spcBef>
                <a:spcPts val="600"/>
              </a:spcBef>
              <a:defRPr lang="en-US" sz="1800" kern="1200" smtClean="0">
                <a:solidFill>
                  <a:schemeClr val="tx1">
                    <a:lumMod val="75000"/>
                    <a:lumOff val="25000"/>
                  </a:schemeClr>
                </a:solidFill>
                <a:latin typeface="+mj-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46" name="Text  4"/>
          <p:cNvSpPr>
            <a:spLocks noGrp="1"/>
          </p:cNvSpPr>
          <p:nvPr>
            <p:ph type="body" sz="quarter" idx="26" hasCustomPrompt="1"/>
          </p:nvPr>
        </p:nvSpPr>
        <p:spPr>
          <a:xfrm>
            <a:off x="3163364" y="4594903"/>
            <a:ext cx="2417328" cy="1104748"/>
          </a:xfrm>
        </p:spPr>
        <p:txBody>
          <a:bodyPr lIns="72000">
            <a:normAutofit/>
          </a:bodyPr>
          <a:lstStyle>
            <a:lvl1pPr>
              <a:spcBef>
                <a:spcPts val="600"/>
              </a:spcBef>
              <a:defRPr lang="en-US" sz="1300" kern="1200" smtClean="0">
                <a:solidFill>
                  <a:schemeClr val="tx1">
                    <a:lumMod val="50000"/>
                    <a:lumOff val="50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47" name="Text  5"/>
          <p:cNvSpPr>
            <a:spLocks noGrp="1"/>
          </p:cNvSpPr>
          <p:nvPr>
            <p:ph type="body" sz="quarter" idx="27" hasCustomPrompt="1"/>
          </p:nvPr>
        </p:nvSpPr>
        <p:spPr>
          <a:xfrm>
            <a:off x="3163364" y="4246142"/>
            <a:ext cx="2417328" cy="367227"/>
          </a:xfrm>
        </p:spPr>
        <p:txBody>
          <a:bodyPr lIns="72000" anchor="b">
            <a:noAutofit/>
          </a:bodyPr>
          <a:lstStyle>
            <a:lvl1pPr>
              <a:lnSpc>
                <a:spcPct val="110000"/>
              </a:lnSpc>
              <a:spcBef>
                <a:spcPts val="600"/>
              </a:spcBef>
              <a:defRPr lang="en-US" sz="1800" kern="1200" smtClean="0">
                <a:solidFill>
                  <a:schemeClr val="tx1">
                    <a:lumMod val="75000"/>
                    <a:lumOff val="25000"/>
                  </a:schemeClr>
                </a:solidFill>
                <a:latin typeface="+mj-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50" name="Text  6"/>
          <p:cNvSpPr>
            <a:spLocks noGrp="1"/>
          </p:cNvSpPr>
          <p:nvPr>
            <p:ph type="body" sz="quarter" idx="28" hasCustomPrompt="1"/>
          </p:nvPr>
        </p:nvSpPr>
        <p:spPr>
          <a:xfrm>
            <a:off x="8762623" y="2754931"/>
            <a:ext cx="2417328" cy="1104748"/>
          </a:xfrm>
        </p:spPr>
        <p:txBody>
          <a:bodyPr lIns="72000">
            <a:normAutofit/>
          </a:bodyPr>
          <a:lstStyle>
            <a:lvl1pPr>
              <a:spcBef>
                <a:spcPts val="600"/>
              </a:spcBef>
              <a:defRPr lang="en-US" sz="1300" kern="1200" smtClean="0">
                <a:solidFill>
                  <a:schemeClr val="tx1">
                    <a:lumMod val="50000"/>
                    <a:lumOff val="50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51" name="Text  7"/>
          <p:cNvSpPr>
            <a:spLocks noGrp="1"/>
          </p:cNvSpPr>
          <p:nvPr>
            <p:ph type="body" sz="quarter" idx="29" hasCustomPrompt="1"/>
          </p:nvPr>
        </p:nvSpPr>
        <p:spPr>
          <a:xfrm>
            <a:off x="8762623" y="2406166"/>
            <a:ext cx="2417328" cy="367227"/>
          </a:xfrm>
        </p:spPr>
        <p:txBody>
          <a:bodyPr lIns="72000" anchor="b">
            <a:noAutofit/>
          </a:bodyPr>
          <a:lstStyle>
            <a:lvl1pPr>
              <a:lnSpc>
                <a:spcPct val="110000"/>
              </a:lnSpc>
              <a:spcBef>
                <a:spcPts val="600"/>
              </a:spcBef>
              <a:defRPr lang="en-US" sz="1800" kern="1200" smtClean="0">
                <a:solidFill>
                  <a:schemeClr val="tx1">
                    <a:lumMod val="75000"/>
                    <a:lumOff val="25000"/>
                  </a:schemeClr>
                </a:solidFill>
                <a:latin typeface="+mj-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54" name="Text  8"/>
          <p:cNvSpPr>
            <a:spLocks noGrp="1"/>
          </p:cNvSpPr>
          <p:nvPr>
            <p:ph type="body" sz="quarter" idx="30" hasCustomPrompt="1"/>
          </p:nvPr>
        </p:nvSpPr>
        <p:spPr>
          <a:xfrm>
            <a:off x="8762623" y="4594903"/>
            <a:ext cx="2417328" cy="1104748"/>
          </a:xfrm>
        </p:spPr>
        <p:txBody>
          <a:bodyPr lIns="72000">
            <a:normAutofit/>
          </a:bodyPr>
          <a:lstStyle>
            <a:lvl1pPr>
              <a:spcBef>
                <a:spcPts val="600"/>
              </a:spcBef>
              <a:defRPr lang="en-US" sz="1300" kern="1200" smtClean="0">
                <a:solidFill>
                  <a:schemeClr val="tx1">
                    <a:lumMod val="50000"/>
                    <a:lumOff val="50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55" name="Text  9"/>
          <p:cNvSpPr>
            <a:spLocks noGrp="1"/>
          </p:cNvSpPr>
          <p:nvPr>
            <p:ph type="body" sz="quarter" idx="31" hasCustomPrompt="1"/>
          </p:nvPr>
        </p:nvSpPr>
        <p:spPr>
          <a:xfrm>
            <a:off x="8762623" y="4246142"/>
            <a:ext cx="2417328" cy="367227"/>
          </a:xfrm>
        </p:spPr>
        <p:txBody>
          <a:bodyPr lIns="72000" anchor="b">
            <a:noAutofit/>
          </a:bodyPr>
          <a:lstStyle>
            <a:lvl1pPr>
              <a:lnSpc>
                <a:spcPct val="110000"/>
              </a:lnSpc>
              <a:spcBef>
                <a:spcPts val="600"/>
              </a:spcBef>
              <a:defRPr lang="en-US" sz="1800" kern="1200" smtClean="0">
                <a:solidFill>
                  <a:schemeClr val="tx1">
                    <a:lumMod val="75000"/>
                    <a:lumOff val="25000"/>
                  </a:schemeClr>
                </a:solidFill>
                <a:latin typeface="+mj-lt"/>
                <a:ea typeface="Open Sans" panose="020B0606030504020204" pitchFamily="34" charset="0"/>
                <a:cs typeface="Open Sans" panose="020B0606030504020204" pitchFamily="34" charset="0"/>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2983662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eam">
    <p:spTree>
      <p:nvGrpSpPr>
        <p:cNvPr id="1" name=""/>
        <p:cNvGrpSpPr/>
        <p:nvPr/>
      </p:nvGrpSpPr>
      <p:grpSpPr>
        <a:xfrm>
          <a:off x="0" y="0"/>
          <a:ext cx="0" cy="0"/>
          <a:chOff x="0" y="0"/>
          <a:chExt cx="0" cy="0"/>
        </a:xfrm>
      </p:grpSpPr>
      <p:sp>
        <p:nvSpPr>
          <p:cNvPr id="3" name="Title"/>
          <p:cNvSpPr>
            <a:spLocks noGrp="1"/>
          </p:cNvSpPr>
          <p:nvPr>
            <p:ph type="title" hasCustomPrompt="1"/>
          </p:nvPr>
        </p:nvSpPr>
        <p:spPr>
          <a:xfrm>
            <a:off x="1003878" y="528065"/>
            <a:ext cx="8328382" cy="480131"/>
          </a:xfrm>
          <a:noFill/>
        </p:spPr>
        <p:txBody>
          <a:bodyPr wrap="square">
            <a:spAutoFit/>
          </a:bodyPr>
          <a:lstStyle>
            <a:lvl1pPr>
              <a:defRPr lang="ru-RU" sz="2800" dirty="0">
                <a:solidFill>
                  <a:schemeClr val="tx1">
                    <a:lumMod val="75000"/>
                    <a:lumOff val="25000"/>
                  </a:schemeClr>
                </a:solidFill>
                <a:latin typeface="+mj-lt"/>
                <a:ea typeface="Open Sans Condensed" panose="020B0806030504020204" pitchFamily="34" charset="0"/>
                <a:cs typeface="Segoe UI Semibold" panose="020B0702040204020203" pitchFamily="34" charset="0"/>
              </a:defRPr>
            </a:lvl1pPr>
          </a:lstStyle>
          <a:p>
            <a:pPr marL="0" lvl="0"/>
            <a:r>
              <a:rPr lang="en-US"/>
              <a:t>Click to add title</a:t>
            </a:r>
            <a:endParaRPr lang="ru-RU" dirty="0"/>
          </a:p>
        </p:txBody>
      </p:sp>
      <p:sp>
        <p:nvSpPr>
          <p:cNvPr id="4" name="Text  1"/>
          <p:cNvSpPr>
            <a:spLocks noGrp="1"/>
          </p:cNvSpPr>
          <p:nvPr>
            <p:ph type="body" sz="quarter" idx="22" hasCustomPrompt="1"/>
          </p:nvPr>
        </p:nvSpPr>
        <p:spPr>
          <a:xfrm>
            <a:off x="1003886" y="1055394"/>
            <a:ext cx="8328373" cy="581897"/>
          </a:xfrm>
        </p:spPr>
        <p:txBody>
          <a:bodyPr/>
          <a:lstStyle>
            <a:lvl1pPr>
              <a:defRPr lang="en-US" sz="1300" smtClean="0">
                <a:solidFill>
                  <a:schemeClr val="tx1">
                    <a:lumMod val="50000"/>
                    <a:lumOff val="50000"/>
                  </a:schemeClr>
                </a:solidFill>
                <a:latin typeface="+mn-lt"/>
                <a:ea typeface="Open Sans" panose="020B0606030504020204" pitchFamily="34" charset="0"/>
                <a:cs typeface="Open Sans" panose="020B0606030504020204" pitchFamily="34" charset="0"/>
              </a:defRPr>
            </a:lvl1pPr>
            <a:lvl2pPr>
              <a:defRPr lang="en-US" sz="2000" smtClean="0">
                <a:latin typeface="Segoe UI" panose="020B0502040204020203" pitchFamily="34" charset="0"/>
                <a:cs typeface="Segoe UI" panose="020B0502040204020203" pitchFamily="34" charset="0"/>
              </a:defRPr>
            </a:lvl2pPr>
            <a:lvl3pPr>
              <a:defRPr lang="en-US" sz="1800" smtClean="0">
                <a:latin typeface="Segoe UI" panose="020B0502040204020203" pitchFamily="34" charset="0"/>
                <a:cs typeface="Segoe UI" panose="020B0502040204020203" pitchFamily="34" charset="0"/>
              </a:defRPr>
            </a:lvl3pPr>
            <a:lvl4pPr>
              <a:defRPr lang="en-US" sz="1600" smtClean="0">
                <a:latin typeface="Segoe UI" panose="020B0502040204020203" pitchFamily="34" charset="0"/>
                <a:cs typeface="Segoe UI" panose="020B0502040204020203" pitchFamily="34" charset="0"/>
              </a:defRPr>
            </a:lvl4pPr>
            <a:lvl5pPr>
              <a:defRPr lang="ru-RU" sz="1600">
                <a:latin typeface="Segoe UI" panose="020B0502040204020203" pitchFamily="34" charset="0"/>
                <a:cs typeface="Segoe UI" panose="020B0502040204020203" pitchFamily="34" charset="0"/>
              </a:defRPr>
            </a:lvl5pPr>
          </a:lstStyle>
          <a:p>
            <a:pPr lvl="0">
              <a:lnSpc>
                <a:spcPct val="130000"/>
              </a:lnSpc>
            </a:pPr>
            <a:r>
              <a:rPr lang="en-US"/>
              <a:t>Click to add text</a:t>
            </a:r>
            <a:endParaRPr lang="ru-RU" dirty="0"/>
          </a:p>
        </p:txBody>
      </p:sp>
      <p:sp>
        <p:nvSpPr>
          <p:cNvPr id="5" name="Picture  1"/>
          <p:cNvSpPr>
            <a:spLocks noGrp="1"/>
          </p:cNvSpPr>
          <p:nvPr>
            <p:ph type="pic" sz="quarter" idx="10"/>
          </p:nvPr>
        </p:nvSpPr>
        <p:spPr>
          <a:xfrm>
            <a:off x="983485" y="2295524"/>
            <a:ext cx="1980000" cy="1980000"/>
          </a:xfrm>
        </p:spPr>
        <p:txBody>
          <a:bodyPr/>
          <a:lstStyle>
            <a:lvl1pPr>
              <a:defRPr sz="1800">
                <a:latin typeface="+mn-lt"/>
              </a:defRPr>
            </a:lvl1pPr>
          </a:lstStyle>
          <a:p>
            <a:r>
              <a:rPr lang="en-US"/>
              <a:t>Click icon to add picture</a:t>
            </a:r>
            <a:endParaRPr lang="ru-RU" dirty="0"/>
          </a:p>
        </p:txBody>
      </p:sp>
      <p:sp>
        <p:nvSpPr>
          <p:cNvPr id="6" name="Picture  2"/>
          <p:cNvSpPr>
            <a:spLocks noGrp="1"/>
          </p:cNvSpPr>
          <p:nvPr>
            <p:ph type="pic" sz="quarter" idx="11"/>
          </p:nvPr>
        </p:nvSpPr>
        <p:spPr>
          <a:xfrm>
            <a:off x="3702160" y="2295524"/>
            <a:ext cx="1980000" cy="1980000"/>
          </a:xfrm>
        </p:spPr>
        <p:txBody>
          <a:bodyPr/>
          <a:lstStyle>
            <a:lvl1pPr>
              <a:defRPr sz="1800">
                <a:latin typeface="+mn-lt"/>
              </a:defRPr>
            </a:lvl1pPr>
          </a:lstStyle>
          <a:p>
            <a:r>
              <a:rPr lang="en-US"/>
              <a:t>Click icon to add picture</a:t>
            </a:r>
            <a:endParaRPr lang="ru-RU" dirty="0"/>
          </a:p>
        </p:txBody>
      </p:sp>
      <p:sp>
        <p:nvSpPr>
          <p:cNvPr id="7" name="Picture  3"/>
          <p:cNvSpPr>
            <a:spLocks noGrp="1"/>
          </p:cNvSpPr>
          <p:nvPr>
            <p:ph type="pic" sz="quarter" idx="12"/>
          </p:nvPr>
        </p:nvSpPr>
        <p:spPr>
          <a:xfrm>
            <a:off x="6411571" y="2295524"/>
            <a:ext cx="1980000" cy="1980000"/>
          </a:xfrm>
        </p:spPr>
        <p:txBody>
          <a:bodyPr/>
          <a:lstStyle>
            <a:lvl1pPr>
              <a:defRPr sz="1800">
                <a:latin typeface="+mn-lt"/>
              </a:defRPr>
            </a:lvl1pPr>
          </a:lstStyle>
          <a:p>
            <a:r>
              <a:rPr lang="en-US"/>
              <a:t>Click icon to add picture</a:t>
            </a:r>
            <a:endParaRPr lang="ru-RU" dirty="0"/>
          </a:p>
        </p:txBody>
      </p:sp>
      <p:sp>
        <p:nvSpPr>
          <p:cNvPr id="8" name="Text  2"/>
          <p:cNvSpPr>
            <a:spLocks noGrp="1"/>
          </p:cNvSpPr>
          <p:nvPr>
            <p:ph type="body" sz="quarter" idx="13" hasCustomPrompt="1"/>
          </p:nvPr>
        </p:nvSpPr>
        <p:spPr>
          <a:xfrm>
            <a:off x="983485" y="4880205"/>
            <a:ext cx="1959407" cy="693787"/>
          </a:xfrm>
        </p:spPr>
        <p:txBody>
          <a:bodyPr lIns="72000">
            <a:normAutofit/>
          </a:bodyPr>
          <a:lstStyle>
            <a:lvl1pPr algn="l">
              <a:spcBef>
                <a:spcPts val="600"/>
              </a:spcBef>
              <a:defRPr lang="en-US" sz="1300" i="1" kern="1200" smtClean="0">
                <a:solidFill>
                  <a:schemeClr val="tx1">
                    <a:lumMod val="50000"/>
                    <a:lumOff val="50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9" name="Text  3"/>
          <p:cNvSpPr>
            <a:spLocks noGrp="1"/>
          </p:cNvSpPr>
          <p:nvPr>
            <p:ph type="body" sz="quarter" idx="17" hasCustomPrompt="1"/>
          </p:nvPr>
        </p:nvSpPr>
        <p:spPr>
          <a:xfrm>
            <a:off x="983485" y="4609864"/>
            <a:ext cx="1959407" cy="315744"/>
          </a:xfrm>
        </p:spPr>
        <p:txBody>
          <a:bodyPr lIns="72000" anchor="b">
            <a:noAutofit/>
          </a:bodyPr>
          <a:lstStyle>
            <a:lvl1pPr algn="l">
              <a:lnSpc>
                <a:spcPct val="110000"/>
              </a:lnSpc>
              <a:spcBef>
                <a:spcPts val="600"/>
              </a:spcBef>
              <a:defRPr lang="en-US" sz="1500" kern="1200" smtClean="0">
                <a:solidFill>
                  <a:schemeClr val="tx1">
                    <a:lumMod val="75000"/>
                    <a:lumOff val="25000"/>
                  </a:schemeClr>
                </a:solidFill>
                <a:latin typeface="+mj-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10" name="Text  4"/>
          <p:cNvSpPr>
            <a:spLocks noGrp="1"/>
          </p:cNvSpPr>
          <p:nvPr>
            <p:ph type="body" sz="quarter" idx="18" hasCustomPrompt="1"/>
          </p:nvPr>
        </p:nvSpPr>
        <p:spPr>
          <a:xfrm>
            <a:off x="3702160" y="4880205"/>
            <a:ext cx="1963433" cy="693787"/>
          </a:xfrm>
        </p:spPr>
        <p:txBody>
          <a:bodyPr lIns="72000">
            <a:normAutofit/>
          </a:bodyPr>
          <a:lstStyle>
            <a:lvl1pPr algn="l">
              <a:spcBef>
                <a:spcPts val="600"/>
              </a:spcBef>
              <a:defRPr lang="en-US" sz="1300" i="1" kern="1200" smtClean="0">
                <a:solidFill>
                  <a:schemeClr val="tx1">
                    <a:lumMod val="50000"/>
                    <a:lumOff val="50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11" name="Text  5"/>
          <p:cNvSpPr>
            <a:spLocks noGrp="1"/>
          </p:cNvSpPr>
          <p:nvPr>
            <p:ph type="body" sz="quarter" idx="19" hasCustomPrompt="1"/>
          </p:nvPr>
        </p:nvSpPr>
        <p:spPr>
          <a:xfrm>
            <a:off x="3702160" y="4609864"/>
            <a:ext cx="1963433" cy="315744"/>
          </a:xfrm>
        </p:spPr>
        <p:txBody>
          <a:bodyPr lIns="72000" anchor="b">
            <a:noAutofit/>
          </a:bodyPr>
          <a:lstStyle>
            <a:lvl1pPr algn="l">
              <a:lnSpc>
                <a:spcPct val="110000"/>
              </a:lnSpc>
              <a:spcBef>
                <a:spcPts val="600"/>
              </a:spcBef>
              <a:defRPr lang="en-US" sz="1500" kern="1200" smtClean="0">
                <a:solidFill>
                  <a:schemeClr val="tx1">
                    <a:lumMod val="75000"/>
                    <a:lumOff val="25000"/>
                  </a:schemeClr>
                </a:solidFill>
                <a:latin typeface="+mj-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12" name="Text  6"/>
          <p:cNvSpPr>
            <a:spLocks noGrp="1"/>
          </p:cNvSpPr>
          <p:nvPr>
            <p:ph type="body" sz="quarter" idx="20" hasCustomPrompt="1"/>
          </p:nvPr>
        </p:nvSpPr>
        <p:spPr>
          <a:xfrm>
            <a:off x="6411571" y="4880205"/>
            <a:ext cx="1969951" cy="693787"/>
          </a:xfrm>
        </p:spPr>
        <p:txBody>
          <a:bodyPr lIns="72000">
            <a:normAutofit/>
          </a:bodyPr>
          <a:lstStyle>
            <a:lvl1pPr algn="l">
              <a:spcBef>
                <a:spcPts val="600"/>
              </a:spcBef>
              <a:defRPr lang="en-US" sz="1300" i="1" kern="1200" smtClean="0">
                <a:solidFill>
                  <a:schemeClr val="tx1">
                    <a:lumMod val="50000"/>
                    <a:lumOff val="50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13" name="Text  7"/>
          <p:cNvSpPr>
            <a:spLocks noGrp="1"/>
          </p:cNvSpPr>
          <p:nvPr>
            <p:ph type="body" sz="quarter" idx="21" hasCustomPrompt="1"/>
          </p:nvPr>
        </p:nvSpPr>
        <p:spPr>
          <a:xfrm>
            <a:off x="6411571" y="4609864"/>
            <a:ext cx="1969951" cy="315744"/>
          </a:xfrm>
        </p:spPr>
        <p:txBody>
          <a:bodyPr lIns="72000" anchor="b">
            <a:noAutofit/>
          </a:bodyPr>
          <a:lstStyle>
            <a:lvl1pPr algn="l">
              <a:lnSpc>
                <a:spcPct val="110000"/>
              </a:lnSpc>
              <a:spcBef>
                <a:spcPts val="600"/>
              </a:spcBef>
              <a:defRPr lang="en-US" sz="1500" kern="1200" smtClean="0">
                <a:solidFill>
                  <a:schemeClr val="tx1">
                    <a:lumMod val="75000"/>
                    <a:lumOff val="25000"/>
                  </a:schemeClr>
                </a:solidFill>
                <a:latin typeface="+mj-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14" name="Picture  4"/>
          <p:cNvSpPr>
            <a:spLocks noGrp="1"/>
          </p:cNvSpPr>
          <p:nvPr>
            <p:ph type="pic" sz="quarter" idx="23"/>
          </p:nvPr>
        </p:nvSpPr>
        <p:spPr>
          <a:xfrm>
            <a:off x="9155808" y="2295524"/>
            <a:ext cx="1980000" cy="1980000"/>
          </a:xfrm>
        </p:spPr>
        <p:txBody>
          <a:bodyPr/>
          <a:lstStyle>
            <a:lvl1pPr>
              <a:defRPr sz="1800">
                <a:latin typeface="+mn-lt"/>
              </a:defRPr>
            </a:lvl1pPr>
          </a:lstStyle>
          <a:p>
            <a:r>
              <a:rPr lang="en-US"/>
              <a:t>Click icon to add picture</a:t>
            </a:r>
            <a:endParaRPr lang="ru-RU"/>
          </a:p>
        </p:txBody>
      </p:sp>
      <p:sp>
        <p:nvSpPr>
          <p:cNvPr id="15" name="Text  8"/>
          <p:cNvSpPr>
            <a:spLocks noGrp="1"/>
          </p:cNvSpPr>
          <p:nvPr>
            <p:ph type="body" sz="quarter" idx="24" hasCustomPrompt="1"/>
          </p:nvPr>
        </p:nvSpPr>
        <p:spPr>
          <a:xfrm>
            <a:off x="9155808" y="4880205"/>
            <a:ext cx="1969951" cy="693787"/>
          </a:xfrm>
        </p:spPr>
        <p:txBody>
          <a:bodyPr lIns="72000">
            <a:normAutofit/>
          </a:bodyPr>
          <a:lstStyle>
            <a:lvl1pPr algn="l">
              <a:spcBef>
                <a:spcPts val="600"/>
              </a:spcBef>
              <a:defRPr lang="en-US" sz="1300" i="1" kern="1200" smtClean="0">
                <a:solidFill>
                  <a:schemeClr val="tx1">
                    <a:lumMod val="50000"/>
                    <a:lumOff val="50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16" name="Text  9"/>
          <p:cNvSpPr>
            <a:spLocks noGrp="1"/>
          </p:cNvSpPr>
          <p:nvPr>
            <p:ph type="body" sz="quarter" idx="25" hasCustomPrompt="1"/>
          </p:nvPr>
        </p:nvSpPr>
        <p:spPr>
          <a:xfrm>
            <a:off x="9155808" y="4609864"/>
            <a:ext cx="1969951" cy="315744"/>
          </a:xfrm>
        </p:spPr>
        <p:txBody>
          <a:bodyPr lIns="72000" anchor="b">
            <a:noAutofit/>
          </a:bodyPr>
          <a:lstStyle>
            <a:lvl1pPr algn="l">
              <a:lnSpc>
                <a:spcPct val="110000"/>
              </a:lnSpc>
              <a:spcBef>
                <a:spcPts val="600"/>
              </a:spcBef>
              <a:defRPr lang="en-US" sz="1500" kern="1200" smtClean="0">
                <a:solidFill>
                  <a:schemeClr val="tx1">
                    <a:lumMod val="75000"/>
                    <a:lumOff val="25000"/>
                  </a:schemeClr>
                </a:solidFill>
                <a:latin typeface="+mj-lt"/>
                <a:ea typeface="Open Sans" panose="020B0606030504020204" pitchFamily="34" charset="0"/>
                <a:cs typeface="Open Sans" panose="020B0606030504020204" pitchFamily="34" charset="0"/>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1521784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Process">
    <p:spTree>
      <p:nvGrpSpPr>
        <p:cNvPr id="1" name=""/>
        <p:cNvGrpSpPr/>
        <p:nvPr/>
      </p:nvGrpSpPr>
      <p:grpSpPr>
        <a:xfrm>
          <a:off x="0" y="0"/>
          <a:ext cx="0" cy="0"/>
          <a:chOff x="0" y="0"/>
          <a:chExt cx="0" cy="0"/>
        </a:xfrm>
      </p:grpSpPr>
      <p:sp>
        <p:nvSpPr>
          <p:cNvPr id="3" name="Title"/>
          <p:cNvSpPr>
            <a:spLocks noGrp="1"/>
          </p:cNvSpPr>
          <p:nvPr>
            <p:ph type="title" hasCustomPrompt="1"/>
          </p:nvPr>
        </p:nvSpPr>
        <p:spPr>
          <a:xfrm>
            <a:off x="1003878" y="528065"/>
            <a:ext cx="7913476" cy="480131"/>
          </a:xfrm>
          <a:noFill/>
        </p:spPr>
        <p:txBody>
          <a:bodyPr wrap="square">
            <a:spAutoFit/>
          </a:bodyPr>
          <a:lstStyle>
            <a:lvl1pPr>
              <a:defRPr lang="ru-RU" sz="2800" dirty="0">
                <a:solidFill>
                  <a:schemeClr val="tx1">
                    <a:lumMod val="75000"/>
                    <a:lumOff val="25000"/>
                  </a:schemeClr>
                </a:solidFill>
                <a:latin typeface="+mj-lt"/>
                <a:ea typeface="Open Sans Condensed" panose="020B0806030504020204" pitchFamily="34" charset="0"/>
                <a:cs typeface="Segoe UI Semibold" panose="020B0702040204020203" pitchFamily="34" charset="0"/>
              </a:defRPr>
            </a:lvl1pPr>
          </a:lstStyle>
          <a:p>
            <a:pPr marL="0" lvl="0"/>
            <a:r>
              <a:rPr lang="en-US"/>
              <a:t>Click to add title</a:t>
            </a:r>
            <a:endParaRPr lang="ru-RU" dirty="0"/>
          </a:p>
        </p:txBody>
      </p:sp>
      <p:sp>
        <p:nvSpPr>
          <p:cNvPr id="4" name="Text  1"/>
          <p:cNvSpPr>
            <a:spLocks noGrp="1"/>
          </p:cNvSpPr>
          <p:nvPr>
            <p:ph type="body" sz="quarter" idx="22" hasCustomPrompt="1"/>
          </p:nvPr>
        </p:nvSpPr>
        <p:spPr>
          <a:xfrm>
            <a:off x="1003878" y="1055394"/>
            <a:ext cx="7913476" cy="581897"/>
          </a:xfrm>
        </p:spPr>
        <p:txBody>
          <a:bodyPr/>
          <a:lstStyle>
            <a:lvl1pPr>
              <a:defRPr lang="en-US" sz="1300" smtClean="0">
                <a:solidFill>
                  <a:schemeClr val="tx1">
                    <a:lumMod val="50000"/>
                    <a:lumOff val="50000"/>
                  </a:schemeClr>
                </a:solidFill>
                <a:latin typeface="+mn-lt"/>
                <a:ea typeface="Open Sans" panose="020B0606030504020204" pitchFamily="34" charset="0"/>
                <a:cs typeface="Open Sans" panose="020B0606030504020204" pitchFamily="34" charset="0"/>
              </a:defRPr>
            </a:lvl1pPr>
            <a:lvl2pPr>
              <a:defRPr lang="en-US" sz="2000" smtClean="0">
                <a:latin typeface="Segoe UI" panose="020B0502040204020203" pitchFamily="34" charset="0"/>
                <a:cs typeface="Segoe UI" panose="020B0502040204020203" pitchFamily="34" charset="0"/>
              </a:defRPr>
            </a:lvl2pPr>
            <a:lvl3pPr>
              <a:defRPr lang="en-US" sz="1800" smtClean="0">
                <a:latin typeface="Segoe UI" panose="020B0502040204020203" pitchFamily="34" charset="0"/>
                <a:cs typeface="Segoe UI" panose="020B0502040204020203" pitchFamily="34" charset="0"/>
              </a:defRPr>
            </a:lvl3pPr>
            <a:lvl4pPr>
              <a:defRPr lang="en-US" sz="1600" smtClean="0">
                <a:latin typeface="Segoe UI" panose="020B0502040204020203" pitchFamily="34" charset="0"/>
                <a:cs typeface="Segoe UI" panose="020B0502040204020203" pitchFamily="34" charset="0"/>
              </a:defRPr>
            </a:lvl4pPr>
            <a:lvl5pPr>
              <a:defRPr lang="ru-RU" sz="1600">
                <a:latin typeface="Segoe UI" panose="020B0502040204020203" pitchFamily="34" charset="0"/>
                <a:cs typeface="Segoe UI" panose="020B0502040204020203" pitchFamily="34" charset="0"/>
              </a:defRPr>
            </a:lvl5pPr>
          </a:lstStyle>
          <a:p>
            <a:pPr lvl="0">
              <a:lnSpc>
                <a:spcPct val="130000"/>
              </a:lnSpc>
            </a:pPr>
            <a:r>
              <a:rPr lang="en-US"/>
              <a:t>Click to add text</a:t>
            </a:r>
            <a:endParaRPr lang="ru-RU" dirty="0"/>
          </a:p>
        </p:txBody>
      </p:sp>
      <p:sp>
        <p:nvSpPr>
          <p:cNvPr id="5" name="Picture  1"/>
          <p:cNvSpPr>
            <a:spLocks noGrp="1"/>
          </p:cNvSpPr>
          <p:nvPr>
            <p:ph type="pic" sz="quarter" idx="10"/>
          </p:nvPr>
        </p:nvSpPr>
        <p:spPr>
          <a:xfrm>
            <a:off x="1060505" y="2660216"/>
            <a:ext cx="1709293" cy="1824037"/>
          </a:xfrm>
        </p:spPr>
        <p:txBody>
          <a:bodyPr/>
          <a:lstStyle>
            <a:lvl1pPr>
              <a:defRPr sz="1800">
                <a:latin typeface="+mn-lt"/>
              </a:defRPr>
            </a:lvl1pPr>
          </a:lstStyle>
          <a:p>
            <a:r>
              <a:rPr lang="en-US"/>
              <a:t>Click icon to add picture</a:t>
            </a:r>
            <a:endParaRPr lang="ru-RU" dirty="0"/>
          </a:p>
        </p:txBody>
      </p:sp>
      <p:sp>
        <p:nvSpPr>
          <p:cNvPr id="8" name="Text  2"/>
          <p:cNvSpPr>
            <a:spLocks noGrp="1"/>
          </p:cNvSpPr>
          <p:nvPr>
            <p:ph type="body" sz="quarter" idx="13" hasCustomPrompt="1"/>
          </p:nvPr>
        </p:nvSpPr>
        <p:spPr>
          <a:xfrm>
            <a:off x="1062392" y="4677952"/>
            <a:ext cx="1705520" cy="1129731"/>
          </a:xfrm>
        </p:spPr>
        <p:txBody>
          <a:bodyPr lIns="72000"/>
          <a:lstStyle>
            <a:lvl1pPr>
              <a:spcBef>
                <a:spcPts val="600"/>
              </a:spcBef>
              <a:defRPr lang="en-US" sz="1200" kern="1200" smtClean="0">
                <a:solidFill>
                  <a:schemeClr val="tx1">
                    <a:lumMod val="75000"/>
                    <a:lumOff val="25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26" name="Picture  2"/>
          <p:cNvSpPr>
            <a:spLocks noGrp="1"/>
          </p:cNvSpPr>
          <p:nvPr>
            <p:ph type="pic" sz="quarter" idx="23"/>
          </p:nvPr>
        </p:nvSpPr>
        <p:spPr>
          <a:xfrm>
            <a:off x="3745768" y="2660216"/>
            <a:ext cx="1709293" cy="1824037"/>
          </a:xfrm>
        </p:spPr>
        <p:txBody>
          <a:bodyPr/>
          <a:lstStyle>
            <a:lvl1pPr>
              <a:defRPr sz="1800">
                <a:latin typeface="+mn-lt"/>
              </a:defRPr>
            </a:lvl1pPr>
          </a:lstStyle>
          <a:p>
            <a:r>
              <a:rPr lang="en-US"/>
              <a:t>Click icon to add picture</a:t>
            </a:r>
            <a:endParaRPr lang="ru-RU" dirty="0"/>
          </a:p>
        </p:txBody>
      </p:sp>
      <p:sp>
        <p:nvSpPr>
          <p:cNvPr id="27" name="Text  3"/>
          <p:cNvSpPr>
            <a:spLocks noGrp="1"/>
          </p:cNvSpPr>
          <p:nvPr>
            <p:ph type="body" sz="quarter" idx="24" hasCustomPrompt="1"/>
          </p:nvPr>
        </p:nvSpPr>
        <p:spPr>
          <a:xfrm>
            <a:off x="3747655" y="4677952"/>
            <a:ext cx="1705520" cy="1129731"/>
          </a:xfrm>
        </p:spPr>
        <p:txBody>
          <a:bodyPr lIns="72000"/>
          <a:lstStyle>
            <a:lvl1pPr>
              <a:spcBef>
                <a:spcPts val="600"/>
              </a:spcBef>
              <a:defRPr lang="en-US" sz="1200" kern="1200" smtClean="0">
                <a:solidFill>
                  <a:schemeClr val="tx1">
                    <a:lumMod val="75000"/>
                    <a:lumOff val="25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28" name="Picture  3"/>
          <p:cNvSpPr>
            <a:spLocks noGrp="1"/>
          </p:cNvSpPr>
          <p:nvPr>
            <p:ph type="pic" sz="quarter" idx="25"/>
          </p:nvPr>
        </p:nvSpPr>
        <p:spPr>
          <a:xfrm>
            <a:off x="6516584" y="2660216"/>
            <a:ext cx="1709293" cy="1824037"/>
          </a:xfrm>
        </p:spPr>
        <p:txBody>
          <a:bodyPr/>
          <a:lstStyle>
            <a:lvl1pPr>
              <a:defRPr sz="1800">
                <a:latin typeface="+mn-lt"/>
              </a:defRPr>
            </a:lvl1pPr>
          </a:lstStyle>
          <a:p>
            <a:r>
              <a:rPr lang="en-US"/>
              <a:t>Click icon to add picture</a:t>
            </a:r>
            <a:endParaRPr lang="ru-RU" dirty="0"/>
          </a:p>
        </p:txBody>
      </p:sp>
      <p:sp>
        <p:nvSpPr>
          <p:cNvPr id="29" name="Text  4"/>
          <p:cNvSpPr>
            <a:spLocks noGrp="1"/>
          </p:cNvSpPr>
          <p:nvPr>
            <p:ph type="body" sz="quarter" idx="26" hasCustomPrompt="1"/>
          </p:nvPr>
        </p:nvSpPr>
        <p:spPr>
          <a:xfrm>
            <a:off x="6518468" y="4677952"/>
            <a:ext cx="1705520" cy="1129731"/>
          </a:xfrm>
        </p:spPr>
        <p:txBody>
          <a:bodyPr lIns="72000"/>
          <a:lstStyle>
            <a:lvl1pPr>
              <a:spcBef>
                <a:spcPts val="600"/>
              </a:spcBef>
              <a:defRPr lang="en-US" sz="1200" kern="1200" smtClean="0">
                <a:solidFill>
                  <a:schemeClr val="tx1">
                    <a:lumMod val="75000"/>
                    <a:lumOff val="25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30" name="Picture  4"/>
          <p:cNvSpPr>
            <a:spLocks noGrp="1"/>
          </p:cNvSpPr>
          <p:nvPr>
            <p:ph type="pic" sz="quarter" idx="27"/>
          </p:nvPr>
        </p:nvSpPr>
        <p:spPr>
          <a:xfrm>
            <a:off x="9316928" y="2660216"/>
            <a:ext cx="1709293" cy="1824037"/>
          </a:xfrm>
        </p:spPr>
        <p:txBody>
          <a:bodyPr/>
          <a:lstStyle>
            <a:lvl1pPr>
              <a:defRPr sz="1800">
                <a:latin typeface="+mn-lt"/>
              </a:defRPr>
            </a:lvl1pPr>
          </a:lstStyle>
          <a:p>
            <a:r>
              <a:rPr lang="en-US"/>
              <a:t>Click icon to add picture</a:t>
            </a:r>
            <a:endParaRPr lang="ru-RU" dirty="0"/>
          </a:p>
        </p:txBody>
      </p:sp>
      <p:sp>
        <p:nvSpPr>
          <p:cNvPr id="31" name="Text  5"/>
          <p:cNvSpPr>
            <a:spLocks noGrp="1"/>
          </p:cNvSpPr>
          <p:nvPr>
            <p:ph type="body" sz="quarter" idx="28" hasCustomPrompt="1"/>
          </p:nvPr>
        </p:nvSpPr>
        <p:spPr>
          <a:xfrm>
            <a:off x="9318815" y="4677952"/>
            <a:ext cx="1705520" cy="1129731"/>
          </a:xfrm>
        </p:spPr>
        <p:txBody>
          <a:bodyPr lIns="72000"/>
          <a:lstStyle>
            <a:lvl1pPr>
              <a:spcBef>
                <a:spcPts val="600"/>
              </a:spcBef>
              <a:defRPr lang="en-US" sz="1200" kern="1200" smtClean="0">
                <a:solidFill>
                  <a:schemeClr val="tx1">
                    <a:lumMod val="75000"/>
                    <a:lumOff val="25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4220149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Module Title">
    <p:bg>
      <p:bgPr>
        <a:solidFill>
          <a:schemeClr val="bg1">
            <a:lumMod val="85000"/>
          </a:schemeClr>
        </a:solidFill>
        <a:effectLst/>
      </p:bgPr>
    </p:bg>
    <p:spTree>
      <p:nvGrpSpPr>
        <p:cNvPr id="1" name=""/>
        <p:cNvGrpSpPr/>
        <p:nvPr/>
      </p:nvGrpSpPr>
      <p:grpSpPr>
        <a:xfrm>
          <a:off x="0" y="0"/>
          <a:ext cx="0" cy="0"/>
          <a:chOff x="0" y="0"/>
          <a:chExt cx="0" cy="0"/>
        </a:xfrm>
      </p:grpSpPr>
      <p:sp>
        <p:nvSpPr>
          <p:cNvPr id="5" name="Picture  1"/>
          <p:cNvSpPr>
            <a:spLocks noGrp="1"/>
          </p:cNvSpPr>
          <p:nvPr>
            <p:ph type="pic" sz="quarter" idx="12"/>
          </p:nvPr>
        </p:nvSpPr>
        <p:spPr>
          <a:xfrm>
            <a:off x="0" y="0"/>
            <a:ext cx="12192000" cy="6858000"/>
          </a:xfrm>
        </p:spPr>
        <p:txBody>
          <a:bodyPr/>
          <a:lstStyle/>
          <a:p>
            <a:r>
              <a:rPr lang="en-US"/>
              <a:t>Click icon to add picture</a:t>
            </a:r>
            <a:endParaRPr lang="ru-RU"/>
          </a:p>
        </p:txBody>
      </p:sp>
      <p:sp>
        <p:nvSpPr>
          <p:cNvPr id="9" name="Title"/>
          <p:cNvSpPr>
            <a:spLocks noGrp="1"/>
          </p:cNvSpPr>
          <p:nvPr>
            <p:ph type="title" hasCustomPrompt="1"/>
          </p:nvPr>
        </p:nvSpPr>
        <p:spPr>
          <a:xfrm>
            <a:off x="804751" y="3662175"/>
            <a:ext cx="7628049" cy="1036911"/>
          </a:xfrm>
          <a:noFill/>
        </p:spPr>
        <p:txBody>
          <a:bodyPr wrap="square" rtlCol="0" anchor="b">
            <a:noAutofit/>
          </a:bodyPr>
          <a:lstStyle>
            <a:lvl1pPr>
              <a:lnSpc>
                <a:spcPct val="110000"/>
              </a:lnSpc>
              <a:defRPr lang="ru-RU" sz="3600" dirty="0">
                <a:solidFill>
                  <a:schemeClr val="bg1"/>
                </a:solidFill>
                <a:latin typeface="+mj-lt"/>
                <a:ea typeface="Open Sans Condensed" panose="020B0806030504020204" pitchFamily="34" charset="0"/>
                <a:cs typeface="Segoe UI Semibold" panose="020B0702040204020203" pitchFamily="34" charset="0"/>
              </a:defRPr>
            </a:lvl1pPr>
          </a:lstStyle>
          <a:p>
            <a:pPr marL="0" lvl="0"/>
            <a:r>
              <a:rPr lang="en-US"/>
              <a:t>Click to add title</a:t>
            </a:r>
            <a:endParaRPr lang="ru-RU" dirty="0"/>
          </a:p>
        </p:txBody>
      </p:sp>
      <p:sp>
        <p:nvSpPr>
          <p:cNvPr id="13" name="Text  1"/>
          <p:cNvSpPr>
            <a:spLocks noGrp="1"/>
          </p:cNvSpPr>
          <p:nvPr>
            <p:ph type="body" sz="quarter" idx="10" hasCustomPrompt="1"/>
          </p:nvPr>
        </p:nvSpPr>
        <p:spPr>
          <a:xfrm>
            <a:off x="804761" y="4804985"/>
            <a:ext cx="7018439" cy="932563"/>
          </a:xfrm>
        </p:spPr>
        <p:txBody>
          <a:bodyPr vert="horz" lIns="91440" tIns="45720" rIns="91440" bIns="45720" rtlCol="0">
            <a:noAutofit/>
          </a:bodyPr>
          <a:lstStyle>
            <a:lvl1pPr>
              <a:lnSpc>
                <a:spcPct val="130000"/>
              </a:lnSpc>
              <a:defRPr lang="en-US" sz="1400" kern="1200" dirty="0" smtClean="0">
                <a:solidFill>
                  <a:schemeClr val="bg1">
                    <a:lumMod val="95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en-US" dirty="0"/>
          </a:p>
        </p:txBody>
      </p:sp>
      <p:sp>
        <p:nvSpPr>
          <p:cNvPr id="15" name="Text  2"/>
          <p:cNvSpPr>
            <a:spLocks noGrp="1"/>
          </p:cNvSpPr>
          <p:nvPr>
            <p:ph type="body" sz="quarter" idx="11" hasCustomPrompt="1"/>
          </p:nvPr>
        </p:nvSpPr>
        <p:spPr>
          <a:xfrm>
            <a:off x="804752" y="3061775"/>
            <a:ext cx="1535677" cy="488231"/>
          </a:xfrm>
          <a:noFill/>
          <a:ln>
            <a:noFill/>
          </a:ln>
        </p:spPr>
        <p:style>
          <a:lnRef idx="1">
            <a:schemeClr val="accent5"/>
          </a:lnRef>
          <a:fillRef idx="3">
            <a:schemeClr val="accent5"/>
          </a:fillRef>
          <a:effectRef idx="2">
            <a:schemeClr val="accent5"/>
          </a:effectRef>
          <a:fontRef idx="minor">
            <a:schemeClr val="lt1"/>
          </a:fontRef>
        </p:style>
        <p:txBody>
          <a:bodyPr lIns="72000" tIns="36000" rIns="72000" bIns="0" anchor="ctr" anchorCtr="1">
            <a:noAutofit/>
          </a:bodyPr>
          <a:lstStyle>
            <a:lvl1pPr>
              <a:lnSpc>
                <a:spcPct val="110000"/>
              </a:lnSpc>
              <a:defRPr lang="en-US" sz="1800" smtClean="0">
                <a:solidFill>
                  <a:schemeClr val="tx1">
                    <a:lumMod val="75000"/>
                    <a:lumOff val="25000"/>
                  </a:schemeClr>
                </a:solidFill>
                <a:latin typeface="+mj-lt"/>
                <a:ea typeface="Roboto Medium" panose="02000000000000000000" pitchFamily="2" charset="0"/>
                <a:cs typeface="Segoe UI Semibold" panose="020B0702040204020203" pitchFamily="34" charset="0"/>
              </a:defRPr>
            </a:lvl1pPr>
            <a:lvl2pPr>
              <a:defRPr lang="en-US" sz="1800" smtClean="0">
                <a:solidFill>
                  <a:schemeClr val="lt1"/>
                </a:solidFill>
              </a:defRPr>
            </a:lvl2pPr>
            <a:lvl3pPr>
              <a:defRPr lang="en-US" sz="1800" smtClean="0">
                <a:solidFill>
                  <a:schemeClr val="lt1"/>
                </a:solidFill>
              </a:defRPr>
            </a:lvl3pPr>
            <a:lvl4pPr>
              <a:defRPr lang="en-US" smtClean="0">
                <a:solidFill>
                  <a:schemeClr val="lt1"/>
                </a:solidFill>
              </a:defRPr>
            </a:lvl4pPr>
            <a:lvl5pPr>
              <a:defRPr lang="ru-RU">
                <a:solidFill>
                  <a:schemeClr val="lt1"/>
                </a:solidFill>
              </a:defRPr>
            </a:lvl5pPr>
          </a:lstStyle>
          <a:p>
            <a:pPr lvl="0" defTabSz="1828344"/>
            <a:r>
              <a:rPr lang="en-US"/>
              <a:t>Click to add text</a:t>
            </a:r>
            <a:endParaRPr lang="ru-RU" dirty="0"/>
          </a:p>
        </p:txBody>
      </p:sp>
    </p:spTree>
    <p:custDataLst>
      <p:tags r:id="rId1"/>
    </p:custDataLst>
    <p:extLst>
      <p:ext uri="{BB962C8B-B14F-4D97-AF65-F5344CB8AC3E}">
        <p14:creationId xmlns:p14="http://schemas.microsoft.com/office/powerpoint/2010/main" val="3324999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Quote - Picture Top">
    <p:bg>
      <p:bgPr>
        <a:solidFill>
          <a:schemeClr val="bg1">
            <a:lumMod val="85000"/>
          </a:schemeClr>
        </a:solidFill>
        <a:effectLst/>
      </p:bgPr>
    </p:bg>
    <p:spTree>
      <p:nvGrpSpPr>
        <p:cNvPr id="1" name=""/>
        <p:cNvGrpSpPr/>
        <p:nvPr/>
      </p:nvGrpSpPr>
      <p:grpSpPr>
        <a:xfrm>
          <a:off x="0" y="0"/>
          <a:ext cx="0" cy="0"/>
          <a:chOff x="0" y="0"/>
          <a:chExt cx="0" cy="0"/>
        </a:xfrm>
      </p:grpSpPr>
      <p:sp>
        <p:nvSpPr>
          <p:cNvPr id="17" name="Picture  1"/>
          <p:cNvSpPr>
            <a:spLocks noGrp="1"/>
          </p:cNvSpPr>
          <p:nvPr>
            <p:ph type="pic" sz="quarter" idx="15"/>
          </p:nvPr>
        </p:nvSpPr>
        <p:spPr>
          <a:xfrm>
            <a:off x="0" y="0"/>
            <a:ext cx="12192000" cy="6858000"/>
          </a:xfrm>
        </p:spPr>
        <p:txBody>
          <a:bodyPr/>
          <a:lstStyle/>
          <a:p>
            <a:r>
              <a:rPr lang="en-US"/>
              <a:t>Click icon to add picture</a:t>
            </a:r>
            <a:endParaRPr lang="ru-RU" dirty="0"/>
          </a:p>
        </p:txBody>
      </p:sp>
      <p:sp>
        <p:nvSpPr>
          <p:cNvPr id="8" name="Picture  2"/>
          <p:cNvSpPr>
            <a:spLocks noGrp="1"/>
          </p:cNvSpPr>
          <p:nvPr>
            <p:ph type="pic" sz="quarter" idx="13"/>
          </p:nvPr>
        </p:nvSpPr>
        <p:spPr>
          <a:xfrm>
            <a:off x="5073145" y="1969330"/>
            <a:ext cx="1980000" cy="1980000"/>
          </a:xfrm>
          <a:prstGeom prst="ellipse">
            <a:avLst/>
          </a:prstGeom>
        </p:spPr>
        <p:txBody>
          <a:bodyPr/>
          <a:lstStyle>
            <a:lvl1pPr marL="0" indent="0">
              <a:buNone/>
              <a:defRPr sz="1800"/>
            </a:lvl1pPr>
          </a:lstStyle>
          <a:p>
            <a:r>
              <a:rPr lang="en-US"/>
              <a:t>Click icon to add picture</a:t>
            </a:r>
            <a:endParaRPr lang="ru-RU" dirty="0"/>
          </a:p>
        </p:txBody>
      </p:sp>
      <p:sp>
        <p:nvSpPr>
          <p:cNvPr id="15" name="Text  1"/>
          <p:cNvSpPr>
            <a:spLocks noGrp="1"/>
          </p:cNvSpPr>
          <p:nvPr>
            <p:ph type="body" sz="quarter" idx="10" hasCustomPrompt="1"/>
          </p:nvPr>
        </p:nvSpPr>
        <p:spPr>
          <a:xfrm>
            <a:off x="2522750" y="4372996"/>
            <a:ext cx="7256983" cy="818130"/>
          </a:xfrm>
        </p:spPr>
        <p:txBody>
          <a:bodyPr vert="horz" wrap="square" lIns="90000" tIns="45720" rIns="91440" bIns="45720" rtlCol="0">
            <a:noAutofit/>
          </a:bodyPr>
          <a:lstStyle>
            <a:lvl1pPr>
              <a:lnSpc>
                <a:spcPct val="150000"/>
              </a:lnSpc>
              <a:defRPr lang="en-US" sz="1400" kern="1200" dirty="0" smtClean="0">
                <a:solidFill>
                  <a:schemeClr val="bg1">
                    <a:lumMod val="95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en-US" dirty="0"/>
          </a:p>
        </p:txBody>
      </p:sp>
      <p:sp>
        <p:nvSpPr>
          <p:cNvPr id="16" name="Text  2"/>
          <p:cNvSpPr>
            <a:spLocks noGrp="1"/>
          </p:cNvSpPr>
          <p:nvPr>
            <p:ph type="body" sz="quarter" idx="14" hasCustomPrompt="1"/>
          </p:nvPr>
        </p:nvSpPr>
        <p:spPr>
          <a:xfrm>
            <a:off x="2522759" y="5286881"/>
            <a:ext cx="4288169" cy="366584"/>
          </a:xfrm>
        </p:spPr>
        <p:txBody>
          <a:bodyPr vert="horz" wrap="square" lIns="90000" tIns="45720" rIns="91440" bIns="45720" rtlCol="0">
            <a:noAutofit/>
          </a:bodyPr>
          <a:lstStyle>
            <a:lvl1pPr>
              <a:lnSpc>
                <a:spcPct val="130000"/>
              </a:lnSpc>
              <a:defRPr lang="en-US" sz="1400" kern="1200" dirty="0" smtClean="0">
                <a:solidFill>
                  <a:schemeClr val="bg1">
                    <a:lumMod val="95000"/>
                  </a:schemeClr>
                </a:solidFill>
                <a:latin typeface="+mj-lt"/>
                <a:ea typeface="Open Sans" panose="020B0606030504020204" pitchFamily="34" charset="0"/>
                <a:cs typeface="Open Sans" panose="020B0606030504020204" pitchFamily="34" charset="0"/>
              </a:defRPr>
            </a:lvl1pPr>
          </a:lstStyle>
          <a:p>
            <a:pPr lvl="0"/>
            <a:r>
              <a:rPr lang="en-US"/>
              <a:t>Click to add text</a:t>
            </a:r>
            <a:endParaRPr lang="en-US" dirty="0"/>
          </a:p>
        </p:txBody>
      </p:sp>
      <p:sp>
        <p:nvSpPr>
          <p:cNvPr id="18" name="Title"/>
          <p:cNvSpPr>
            <a:spLocks noGrp="1"/>
          </p:cNvSpPr>
          <p:nvPr>
            <p:ph type="title" hasCustomPrompt="1"/>
          </p:nvPr>
        </p:nvSpPr>
        <p:spPr>
          <a:xfrm>
            <a:off x="1003878" y="528065"/>
            <a:ext cx="6725538" cy="480131"/>
          </a:xfrm>
          <a:noFill/>
        </p:spPr>
        <p:txBody>
          <a:bodyPr wrap="square">
            <a:spAutoFit/>
          </a:bodyPr>
          <a:lstStyle>
            <a:lvl1pPr>
              <a:defRPr lang="ru-RU" sz="2800" dirty="0">
                <a:solidFill>
                  <a:schemeClr val="bg1"/>
                </a:solidFill>
                <a:latin typeface="+mj-lt"/>
                <a:ea typeface="Open Sans Condensed" panose="020B0806030504020204" pitchFamily="34" charset="0"/>
                <a:cs typeface="Segoe UI Semibold" panose="020B0702040204020203" pitchFamily="34" charset="0"/>
              </a:defRPr>
            </a:lvl1pPr>
          </a:lstStyle>
          <a:p>
            <a:pPr marL="0" lvl="0"/>
            <a:r>
              <a:rPr lang="en-US"/>
              <a:t>Click to add title</a:t>
            </a:r>
            <a:endParaRPr lang="ru-RU" dirty="0"/>
          </a:p>
        </p:txBody>
      </p:sp>
    </p:spTree>
    <p:custDataLst>
      <p:tags r:id="rId1"/>
    </p:custDataLst>
    <p:extLst>
      <p:ext uri="{BB962C8B-B14F-4D97-AF65-F5344CB8AC3E}">
        <p14:creationId xmlns:p14="http://schemas.microsoft.com/office/powerpoint/2010/main" val="1152495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Quote - Picture Left">
    <p:bg>
      <p:bgPr>
        <a:solidFill>
          <a:schemeClr val="bg1">
            <a:lumMod val="85000"/>
          </a:schemeClr>
        </a:solidFill>
        <a:effectLst/>
      </p:bgPr>
    </p:bg>
    <p:spTree>
      <p:nvGrpSpPr>
        <p:cNvPr id="1" name=""/>
        <p:cNvGrpSpPr/>
        <p:nvPr/>
      </p:nvGrpSpPr>
      <p:grpSpPr>
        <a:xfrm>
          <a:off x="0" y="0"/>
          <a:ext cx="0" cy="0"/>
          <a:chOff x="0" y="0"/>
          <a:chExt cx="0" cy="0"/>
        </a:xfrm>
      </p:grpSpPr>
      <p:sp>
        <p:nvSpPr>
          <p:cNvPr id="13" name="Picture  1"/>
          <p:cNvSpPr>
            <a:spLocks noGrp="1"/>
          </p:cNvSpPr>
          <p:nvPr>
            <p:ph type="pic" sz="quarter" idx="15"/>
          </p:nvPr>
        </p:nvSpPr>
        <p:spPr>
          <a:xfrm>
            <a:off x="0" y="7"/>
            <a:ext cx="12192000" cy="6857999"/>
          </a:xfrm>
        </p:spPr>
        <p:txBody>
          <a:bodyPr/>
          <a:lstStyle/>
          <a:p>
            <a:r>
              <a:rPr lang="en-US"/>
              <a:t>Click icon to add picture</a:t>
            </a:r>
            <a:endParaRPr lang="ru-RU" dirty="0"/>
          </a:p>
        </p:txBody>
      </p:sp>
      <p:sp>
        <p:nvSpPr>
          <p:cNvPr id="14" name="Text  1"/>
          <p:cNvSpPr>
            <a:spLocks noGrp="1"/>
          </p:cNvSpPr>
          <p:nvPr>
            <p:ph type="body" sz="quarter" idx="10" hasCustomPrompt="1"/>
          </p:nvPr>
        </p:nvSpPr>
        <p:spPr>
          <a:xfrm>
            <a:off x="4024465" y="3005918"/>
            <a:ext cx="5486400" cy="1985865"/>
          </a:xfrm>
        </p:spPr>
        <p:txBody>
          <a:bodyPr vert="horz" wrap="square" lIns="90000" tIns="45720" rIns="91440" bIns="45720" rtlCol="0">
            <a:noAutofit/>
          </a:bodyPr>
          <a:lstStyle>
            <a:lvl1pPr>
              <a:lnSpc>
                <a:spcPct val="150000"/>
              </a:lnSpc>
              <a:defRPr lang="en-US" sz="1400" kern="1200" dirty="0" smtClean="0">
                <a:solidFill>
                  <a:schemeClr val="bg1">
                    <a:lumMod val="95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en-US" dirty="0"/>
          </a:p>
        </p:txBody>
      </p:sp>
      <p:sp>
        <p:nvSpPr>
          <p:cNvPr id="15" name="Text  2"/>
          <p:cNvSpPr>
            <a:spLocks noGrp="1"/>
          </p:cNvSpPr>
          <p:nvPr>
            <p:ph type="body" sz="quarter" idx="14" hasCustomPrompt="1"/>
          </p:nvPr>
        </p:nvSpPr>
        <p:spPr>
          <a:xfrm>
            <a:off x="4034169" y="4991777"/>
            <a:ext cx="5486400" cy="366584"/>
          </a:xfrm>
        </p:spPr>
        <p:txBody>
          <a:bodyPr vert="horz" wrap="square" lIns="90000" tIns="45720" rIns="91440" bIns="45720" rtlCol="0">
            <a:noAutofit/>
          </a:bodyPr>
          <a:lstStyle>
            <a:lvl1pPr>
              <a:lnSpc>
                <a:spcPct val="130000"/>
              </a:lnSpc>
              <a:defRPr lang="en-US" sz="1400" kern="1200" dirty="0" smtClean="0">
                <a:solidFill>
                  <a:schemeClr val="bg1">
                    <a:lumMod val="95000"/>
                  </a:schemeClr>
                </a:solidFill>
                <a:latin typeface="+mj-lt"/>
                <a:ea typeface="Open Sans" panose="020B0606030504020204" pitchFamily="34" charset="0"/>
                <a:cs typeface="Open Sans" panose="020B0606030504020204" pitchFamily="34" charset="0"/>
              </a:defRPr>
            </a:lvl1pPr>
          </a:lstStyle>
          <a:p>
            <a:pPr lvl="0"/>
            <a:r>
              <a:rPr lang="en-US"/>
              <a:t>Click to add text</a:t>
            </a:r>
            <a:endParaRPr lang="en-US" dirty="0"/>
          </a:p>
        </p:txBody>
      </p:sp>
      <p:sp>
        <p:nvSpPr>
          <p:cNvPr id="10" name="Title"/>
          <p:cNvSpPr>
            <a:spLocks noGrp="1"/>
          </p:cNvSpPr>
          <p:nvPr>
            <p:ph type="title" hasCustomPrompt="1"/>
          </p:nvPr>
        </p:nvSpPr>
        <p:spPr>
          <a:xfrm>
            <a:off x="1003878" y="528065"/>
            <a:ext cx="7718092" cy="480131"/>
          </a:xfrm>
          <a:noFill/>
        </p:spPr>
        <p:txBody>
          <a:bodyPr vert="horz" wrap="square" lIns="91440" tIns="45720" rIns="91440" bIns="45720" rtlCol="0" anchor="ctr">
            <a:spAutoFit/>
          </a:bodyPr>
          <a:lstStyle>
            <a:lvl1pPr>
              <a:defRPr lang="ru-RU" sz="2800" dirty="0">
                <a:solidFill>
                  <a:schemeClr val="bg1"/>
                </a:solidFill>
                <a:ea typeface="Open Sans Condensed" panose="020B0806030504020204" pitchFamily="34" charset="0"/>
                <a:cs typeface="Segoe UI Semibold" panose="020B0702040204020203" pitchFamily="34" charset="0"/>
              </a:defRPr>
            </a:lvl1pPr>
          </a:lstStyle>
          <a:p>
            <a:pPr marL="0" lvl="0"/>
            <a:r>
              <a:rPr lang="en-US"/>
              <a:t>Click to add title</a:t>
            </a:r>
            <a:endParaRPr lang="ru-RU" dirty="0"/>
          </a:p>
        </p:txBody>
      </p:sp>
      <p:sp>
        <p:nvSpPr>
          <p:cNvPr id="11" name="Text  3"/>
          <p:cNvSpPr>
            <a:spLocks noGrp="1"/>
          </p:cNvSpPr>
          <p:nvPr>
            <p:ph type="body" sz="quarter" idx="22" hasCustomPrompt="1"/>
          </p:nvPr>
        </p:nvSpPr>
        <p:spPr>
          <a:xfrm>
            <a:off x="1003888" y="1055394"/>
            <a:ext cx="7718082" cy="581897"/>
          </a:xfrm>
        </p:spPr>
        <p:txBody>
          <a:bodyPr/>
          <a:lstStyle>
            <a:lvl1pPr>
              <a:defRPr lang="en-US" sz="1300" smtClean="0">
                <a:solidFill>
                  <a:schemeClr val="bg1"/>
                </a:solidFill>
                <a:latin typeface="+mn-lt"/>
                <a:ea typeface="Open Sans" panose="020B0606030504020204" pitchFamily="34" charset="0"/>
                <a:cs typeface="Open Sans" panose="020B0606030504020204" pitchFamily="34" charset="0"/>
              </a:defRPr>
            </a:lvl1pPr>
            <a:lvl2pPr>
              <a:defRPr lang="en-US" sz="2000" smtClean="0">
                <a:latin typeface="Segoe UI" panose="020B0502040204020203" pitchFamily="34" charset="0"/>
                <a:cs typeface="Segoe UI" panose="020B0502040204020203" pitchFamily="34" charset="0"/>
              </a:defRPr>
            </a:lvl2pPr>
            <a:lvl3pPr>
              <a:defRPr lang="en-US" sz="1800" smtClean="0">
                <a:latin typeface="Segoe UI" panose="020B0502040204020203" pitchFamily="34" charset="0"/>
                <a:cs typeface="Segoe UI" panose="020B0502040204020203" pitchFamily="34" charset="0"/>
              </a:defRPr>
            </a:lvl3pPr>
            <a:lvl4pPr>
              <a:defRPr lang="en-US" sz="1600" smtClean="0">
                <a:latin typeface="Segoe UI" panose="020B0502040204020203" pitchFamily="34" charset="0"/>
                <a:cs typeface="Segoe UI" panose="020B0502040204020203" pitchFamily="34" charset="0"/>
              </a:defRPr>
            </a:lvl4pPr>
            <a:lvl5pPr>
              <a:defRPr lang="ru-RU" sz="1600">
                <a:latin typeface="Segoe UI" panose="020B0502040204020203" pitchFamily="34" charset="0"/>
                <a:cs typeface="Segoe UI" panose="020B0502040204020203" pitchFamily="34" charset="0"/>
              </a:defRPr>
            </a:lvl5pPr>
          </a:lstStyle>
          <a:p>
            <a:pPr lvl="0">
              <a:lnSpc>
                <a:spcPct val="130000"/>
              </a:lnSpc>
            </a:pPr>
            <a:r>
              <a:rPr lang="en-US"/>
              <a:t>Click to add text</a:t>
            </a:r>
            <a:endParaRPr lang="ru-RU" dirty="0"/>
          </a:p>
        </p:txBody>
      </p:sp>
      <p:sp>
        <p:nvSpPr>
          <p:cNvPr id="12" name="Picture  2"/>
          <p:cNvSpPr>
            <a:spLocks noGrp="1"/>
          </p:cNvSpPr>
          <p:nvPr>
            <p:ph type="pic" sz="quarter" idx="13"/>
          </p:nvPr>
        </p:nvSpPr>
        <p:spPr>
          <a:xfrm>
            <a:off x="1003876" y="2757648"/>
            <a:ext cx="1980000" cy="1980000"/>
          </a:xfrm>
          <a:prstGeom prst="ellipse">
            <a:avLst/>
          </a:prstGeom>
        </p:spPr>
        <p:txBody>
          <a:bodyPr/>
          <a:lstStyle>
            <a:lvl1pPr marL="0" indent="0">
              <a:buNone/>
              <a:defRPr sz="1800"/>
            </a:lvl1pPr>
          </a:lstStyle>
          <a:p>
            <a:r>
              <a:rPr lang="en-US"/>
              <a:t>Click icon to add picture</a:t>
            </a:r>
            <a:endParaRPr lang="ru-RU" dirty="0"/>
          </a:p>
        </p:txBody>
      </p:sp>
    </p:spTree>
    <p:custDataLst>
      <p:tags r:id="rId1"/>
    </p:custDataLst>
    <p:extLst>
      <p:ext uri="{BB962C8B-B14F-4D97-AF65-F5344CB8AC3E}">
        <p14:creationId xmlns:p14="http://schemas.microsoft.com/office/powerpoint/2010/main" val="4066649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Mission">
    <p:bg>
      <p:bgPr>
        <a:solidFill>
          <a:schemeClr val="bg1">
            <a:lumMod val="85000"/>
          </a:schemeClr>
        </a:solidFill>
        <a:effectLst/>
      </p:bgPr>
    </p:bg>
    <p:spTree>
      <p:nvGrpSpPr>
        <p:cNvPr id="1" name=""/>
        <p:cNvGrpSpPr/>
        <p:nvPr/>
      </p:nvGrpSpPr>
      <p:grpSpPr>
        <a:xfrm>
          <a:off x="0" y="0"/>
          <a:ext cx="0" cy="0"/>
          <a:chOff x="0" y="0"/>
          <a:chExt cx="0" cy="0"/>
        </a:xfrm>
      </p:grpSpPr>
      <p:sp>
        <p:nvSpPr>
          <p:cNvPr id="12" name="Picture  1"/>
          <p:cNvSpPr>
            <a:spLocks noGrp="1"/>
          </p:cNvSpPr>
          <p:nvPr>
            <p:ph type="pic" sz="quarter" idx="11"/>
          </p:nvPr>
        </p:nvSpPr>
        <p:spPr>
          <a:xfrm>
            <a:off x="0" y="7"/>
            <a:ext cx="12192000" cy="6857999"/>
          </a:xfrm>
        </p:spPr>
        <p:txBody>
          <a:bodyPr/>
          <a:lstStyle/>
          <a:p>
            <a:r>
              <a:rPr lang="en-US"/>
              <a:t>Click icon to add picture</a:t>
            </a:r>
            <a:endParaRPr lang="ru-RU" dirty="0"/>
          </a:p>
        </p:txBody>
      </p:sp>
      <p:sp>
        <p:nvSpPr>
          <p:cNvPr id="2" name="Title"/>
          <p:cNvSpPr>
            <a:spLocks noGrp="1"/>
          </p:cNvSpPr>
          <p:nvPr>
            <p:ph type="ctrTitle" hasCustomPrompt="1"/>
          </p:nvPr>
        </p:nvSpPr>
        <p:spPr>
          <a:xfrm>
            <a:off x="1397688" y="3937661"/>
            <a:ext cx="9265853" cy="824217"/>
          </a:xfrm>
          <a:noFill/>
        </p:spPr>
        <p:txBody>
          <a:bodyPr wrap="square" lIns="90000" rtlCol="0" anchor="b">
            <a:noAutofit/>
          </a:bodyPr>
          <a:lstStyle>
            <a:lvl1pPr>
              <a:defRPr lang="en-US" sz="4400" dirty="0">
                <a:solidFill>
                  <a:schemeClr val="bg1"/>
                </a:solidFill>
                <a:latin typeface="+mj-lt"/>
                <a:ea typeface="Open Sans Condensed" panose="020B0806030504020204" pitchFamily="34" charset="0"/>
                <a:cs typeface="Segoe UI Semibold" panose="020B0702040204020203" pitchFamily="34" charset="0"/>
              </a:defRPr>
            </a:lvl1pPr>
          </a:lstStyle>
          <a:p>
            <a:pPr marL="0" lvl="0"/>
            <a:r>
              <a:rPr lang="en-US"/>
              <a:t>Click to add title</a:t>
            </a:r>
            <a:endParaRPr lang="en-US" dirty="0"/>
          </a:p>
        </p:txBody>
      </p:sp>
      <p:sp>
        <p:nvSpPr>
          <p:cNvPr id="10" name="Text  1"/>
          <p:cNvSpPr>
            <a:spLocks noGrp="1"/>
          </p:cNvSpPr>
          <p:nvPr>
            <p:ph type="body" sz="quarter" idx="10" hasCustomPrompt="1"/>
          </p:nvPr>
        </p:nvSpPr>
        <p:spPr>
          <a:xfrm>
            <a:off x="1397689" y="4917798"/>
            <a:ext cx="8183974" cy="1114425"/>
          </a:xfrm>
        </p:spPr>
        <p:txBody>
          <a:bodyPr vert="horz" wrap="square" lIns="90000" tIns="45720" rIns="91440" bIns="45720" rtlCol="0">
            <a:noAutofit/>
          </a:bodyPr>
          <a:lstStyle>
            <a:lvl1pPr>
              <a:lnSpc>
                <a:spcPct val="130000"/>
              </a:lnSpc>
              <a:defRPr lang="en-US" sz="1400" kern="1200" dirty="0" smtClean="0">
                <a:solidFill>
                  <a:schemeClr val="bg1">
                    <a:lumMod val="95000"/>
                  </a:schemeClr>
                </a:solidFill>
                <a:latin typeface="+mn-lt"/>
                <a:ea typeface="Open Sans" panose="020B0606030504020204" pitchFamily="34" charset="0"/>
                <a:cs typeface="Aharoni" panose="02010803020104030203" pitchFamily="2" charset="-79"/>
              </a:defRPr>
            </a:lvl1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4188334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Major Point">
    <p:bg>
      <p:bgPr>
        <a:solidFill>
          <a:schemeClr val="bg1">
            <a:lumMod val="85000"/>
          </a:schemeClr>
        </a:solidFill>
        <a:effectLst/>
      </p:bgPr>
    </p:bg>
    <p:spTree>
      <p:nvGrpSpPr>
        <p:cNvPr id="1" name=""/>
        <p:cNvGrpSpPr/>
        <p:nvPr/>
      </p:nvGrpSpPr>
      <p:grpSpPr>
        <a:xfrm>
          <a:off x="0" y="0"/>
          <a:ext cx="0" cy="0"/>
          <a:chOff x="0" y="0"/>
          <a:chExt cx="0" cy="0"/>
        </a:xfrm>
      </p:grpSpPr>
      <p:sp>
        <p:nvSpPr>
          <p:cNvPr id="5" name="Picture  1"/>
          <p:cNvSpPr>
            <a:spLocks noGrp="1"/>
          </p:cNvSpPr>
          <p:nvPr>
            <p:ph type="pic" sz="quarter" idx="12"/>
          </p:nvPr>
        </p:nvSpPr>
        <p:spPr>
          <a:xfrm>
            <a:off x="0" y="7"/>
            <a:ext cx="12192000" cy="6857999"/>
          </a:xfrm>
        </p:spPr>
        <p:txBody>
          <a:bodyPr/>
          <a:lstStyle/>
          <a:p>
            <a:r>
              <a:rPr lang="en-US"/>
              <a:t>Click icon to add picture</a:t>
            </a:r>
            <a:endParaRPr lang="ru-RU"/>
          </a:p>
        </p:txBody>
      </p:sp>
      <p:sp>
        <p:nvSpPr>
          <p:cNvPr id="9" name="Title"/>
          <p:cNvSpPr>
            <a:spLocks noGrp="1"/>
          </p:cNvSpPr>
          <p:nvPr>
            <p:ph type="title" hasCustomPrompt="1"/>
          </p:nvPr>
        </p:nvSpPr>
        <p:spPr>
          <a:xfrm>
            <a:off x="804751" y="3564373"/>
            <a:ext cx="7729649" cy="1036911"/>
          </a:xfrm>
          <a:noFill/>
        </p:spPr>
        <p:txBody>
          <a:bodyPr wrap="square" rtlCol="0" anchor="b">
            <a:noAutofit/>
          </a:bodyPr>
          <a:lstStyle>
            <a:lvl1pPr>
              <a:lnSpc>
                <a:spcPct val="110000"/>
              </a:lnSpc>
              <a:defRPr lang="ru-RU" sz="3600" dirty="0">
                <a:solidFill>
                  <a:schemeClr val="bg1"/>
                </a:solidFill>
                <a:latin typeface="+mj-lt"/>
                <a:ea typeface="Open Sans Condensed" panose="020B0806030504020204" pitchFamily="34" charset="0"/>
                <a:cs typeface="Segoe UI Semibold" panose="020B0702040204020203" pitchFamily="34" charset="0"/>
              </a:defRPr>
            </a:lvl1pPr>
          </a:lstStyle>
          <a:p>
            <a:pPr marL="0" lvl="0"/>
            <a:r>
              <a:rPr lang="en-US"/>
              <a:t>Click to add title</a:t>
            </a:r>
            <a:endParaRPr lang="ru-RU" dirty="0"/>
          </a:p>
        </p:txBody>
      </p:sp>
      <p:sp>
        <p:nvSpPr>
          <p:cNvPr id="13" name="Text  1"/>
          <p:cNvSpPr>
            <a:spLocks noGrp="1"/>
          </p:cNvSpPr>
          <p:nvPr>
            <p:ph type="body" sz="quarter" idx="10" hasCustomPrompt="1"/>
          </p:nvPr>
        </p:nvSpPr>
        <p:spPr>
          <a:xfrm>
            <a:off x="804751" y="4712039"/>
            <a:ext cx="7729649" cy="1317003"/>
          </a:xfrm>
        </p:spPr>
        <p:txBody>
          <a:bodyPr vert="horz" lIns="91440" tIns="45720" rIns="91440" bIns="45720" rtlCol="0">
            <a:noAutofit/>
          </a:bodyPr>
          <a:lstStyle>
            <a:lvl1pPr>
              <a:lnSpc>
                <a:spcPct val="130000"/>
              </a:lnSpc>
              <a:defRPr lang="en-US" sz="1400" kern="1200" dirty="0" smtClean="0">
                <a:solidFill>
                  <a:schemeClr val="bg1">
                    <a:lumMod val="95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3158858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meline - Start">
    <p:spTree>
      <p:nvGrpSpPr>
        <p:cNvPr id="1" name=""/>
        <p:cNvGrpSpPr/>
        <p:nvPr/>
      </p:nvGrpSpPr>
      <p:grpSpPr>
        <a:xfrm>
          <a:off x="0" y="0"/>
          <a:ext cx="0" cy="0"/>
          <a:chOff x="0" y="0"/>
          <a:chExt cx="0" cy="0"/>
        </a:xfrm>
      </p:grpSpPr>
      <p:cxnSp>
        <p:nvCxnSpPr>
          <p:cNvPr id="3" name="Line  1"/>
          <p:cNvCxnSpPr/>
          <p:nvPr/>
        </p:nvCxnSpPr>
        <p:spPr>
          <a:xfrm>
            <a:off x="698652" y="4087346"/>
            <a:ext cx="11493349" cy="1"/>
          </a:xfrm>
          <a:prstGeom prst="line">
            <a:avLst/>
          </a:prstGeom>
          <a:ln w="38100">
            <a:solidFill>
              <a:schemeClr val="bg2">
                <a:lumMod val="75000"/>
              </a:schemeClr>
            </a:solidFill>
            <a:prstDash val="sysDot"/>
            <a:headEnd type="diamond"/>
          </a:ln>
        </p:spPr>
        <p:style>
          <a:lnRef idx="1">
            <a:schemeClr val="accent1"/>
          </a:lnRef>
          <a:fillRef idx="0">
            <a:schemeClr val="accent1"/>
          </a:fillRef>
          <a:effectRef idx="0">
            <a:schemeClr val="accent1"/>
          </a:effectRef>
          <a:fontRef idx="minor">
            <a:schemeClr val="tx1"/>
          </a:fontRef>
        </p:style>
      </p:cxnSp>
      <p:cxnSp>
        <p:nvCxnSpPr>
          <p:cNvPr id="7" name="Line  2"/>
          <p:cNvCxnSpPr/>
          <p:nvPr/>
        </p:nvCxnSpPr>
        <p:spPr>
          <a:xfrm>
            <a:off x="1717373" y="4087337"/>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itle"/>
          <p:cNvSpPr>
            <a:spLocks noGrp="1"/>
          </p:cNvSpPr>
          <p:nvPr>
            <p:ph type="title" hasCustomPrompt="1"/>
          </p:nvPr>
        </p:nvSpPr>
        <p:spPr>
          <a:xfrm>
            <a:off x="1003877" y="528065"/>
            <a:ext cx="10050203" cy="480131"/>
          </a:xfrm>
          <a:noFill/>
        </p:spPr>
        <p:txBody>
          <a:bodyPr vert="horz" wrap="square" lIns="91440" tIns="45720" rIns="91440" bIns="45720" rtlCol="0" anchor="ctr">
            <a:spAutoFit/>
          </a:bodyPr>
          <a:lstStyle>
            <a:lvl1pPr>
              <a:defRPr lang="ru-RU" sz="2800" dirty="0">
                <a:solidFill>
                  <a:schemeClr val="tx1">
                    <a:lumMod val="75000"/>
                    <a:lumOff val="25000"/>
                  </a:schemeClr>
                </a:solidFill>
                <a:ea typeface="Open Sans Condensed" panose="020B0806030504020204" pitchFamily="34" charset="0"/>
                <a:cs typeface="Segoe UI Semibold" panose="020B0702040204020203" pitchFamily="34" charset="0"/>
              </a:defRPr>
            </a:lvl1pPr>
          </a:lstStyle>
          <a:p>
            <a:pPr marL="0" lvl="0"/>
            <a:r>
              <a:rPr lang="en-US"/>
              <a:t>Click to add title</a:t>
            </a:r>
            <a:endParaRPr lang="ru-RU" dirty="0"/>
          </a:p>
        </p:txBody>
      </p:sp>
      <p:sp>
        <p:nvSpPr>
          <p:cNvPr id="30" name="Text  1"/>
          <p:cNvSpPr>
            <a:spLocks noGrp="1"/>
          </p:cNvSpPr>
          <p:nvPr>
            <p:ph type="body" sz="quarter" idx="10" hasCustomPrompt="1"/>
          </p:nvPr>
        </p:nvSpPr>
        <p:spPr>
          <a:xfrm>
            <a:off x="1063535" y="3673480"/>
            <a:ext cx="2379032" cy="339725"/>
          </a:xfrm>
        </p:spPr>
        <p:txBody>
          <a:bodyPr anchor="ctr"/>
          <a:lstStyle>
            <a:lvl1pPr algn="ctr">
              <a:defRPr lang="ru-RU" sz="1600" kern="1200" dirty="0">
                <a:solidFill>
                  <a:schemeClr val="tx1">
                    <a:lumMod val="50000"/>
                    <a:lumOff val="50000"/>
                  </a:schemeClr>
                </a:solidFill>
                <a:latin typeface="+mj-lt"/>
                <a:ea typeface="Open Sans Semibold" panose="020B0706030804020204" pitchFamily="34" charset="0"/>
                <a:cs typeface="Open Sans Semibold" panose="020B0706030804020204" pitchFamily="34" charset="0"/>
              </a:defRPr>
            </a:lvl1pPr>
            <a:lvl2pPr>
              <a:defRPr sz="1051">
                <a:latin typeface="+mj-lt"/>
              </a:defRPr>
            </a:lvl2pPr>
            <a:lvl3pPr>
              <a:defRPr sz="1000">
                <a:latin typeface="+mj-lt"/>
              </a:defRPr>
            </a:lvl3pPr>
            <a:lvl4pPr>
              <a:defRPr sz="900">
                <a:latin typeface="+mj-lt"/>
              </a:defRPr>
            </a:lvl4pPr>
            <a:lvl5pPr>
              <a:defRPr sz="900">
                <a:latin typeface="+mj-lt"/>
              </a:defRPr>
            </a:lvl5pPr>
          </a:lstStyle>
          <a:p>
            <a:pPr lvl="0"/>
            <a:r>
              <a:rPr lang="en-US"/>
              <a:t>Click to add text</a:t>
            </a:r>
            <a:endParaRPr lang="ru-RU" dirty="0"/>
          </a:p>
        </p:txBody>
      </p:sp>
      <p:sp>
        <p:nvSpPr>
          <p:cNvPr id="31" name="Text  2"/>
          <p:cNvSpPr>
            <a:spLocks noGrp="1"/>
          </p:cNvSpPr>
          <p:nvPr>
            <p:ph type="body" sz="quarter" idx="11" hasCustomPrompt="1"/>
          </p:nvPr>
        </p:nvSpPr>
        <p:spPr>
          <a:xfrm>
            <a:off x="4009087" y="3673440"/>
            <a:ext cx="2379032" cy="339725"/>
          </a:xfrm>
        </p:spPr>
        <p:txBody>
          <a:bodyPr anchor="ctr"/>
          <a:lstStyle>
            <a:lvl1pPr algn="ctr">
              <a:defRPr lang="ru-RU" sz="1600" kern="1200" dirty="0">
                <a:solidFill>
                  <a:schemeClr val="tx1">
                    <a:lumMod val="50000"/>
                    <a:lumOff val="50000"/>
                  </a:schemeClr>
                </a:solidFill>
                <a:latin typeface="+mj-lt"/>
                <a:ea typeface="Open Sans Semibold" panose="020B0706030804020204" pitchFamily="34" charset="0"/>
                <a:cs typeface="Open Sans Semibold" panose="020B0706030804020204" pitchFamily="34" charset="0"/>
              </a:defRPr>
            </a:lvl1pPr>
            <a:lvl2pPr>
              <a:defRPr sz="1051">
                <a:latin typeface="+mj-lt"/>
              </a:defRPr>
            </a:lvl2pPr>
            <a:lvl3pPr>
              <a:defRPr sz="1000">
                <a:latin typeface="+mj-lt"/>
              </a:defRPr>
            </a:lvl3pPr>
            <a:lvl4pPr>
              <a:defRPr sz="900">
                <a:latin typeface="+mj-lt"/>
              </a:defRPr>
            </a:lvl4pPr>
            <a:lvl5pPr>
              <a:defRPr sz="900">
                <a:latin typeface="+mj-lt"/>
              </a:defRPr>
            </a:lvl5pPr>
          </a:lstStyle>
          <a:p>
            <a:pPr lvl="0"/>
            <a:r>
              <a:rPr lang="en-US"/>
              <a:t>Click to add text</a:t>
            </a:r>
            <a:endParaRPr lang="ru-RU" dirty="0"/>
          </a:p>
        </p:txBody>
      </p:sp>
      <p:sp>
        <p:nvSpPr>
          <p:cNvPr id="32" name="Text  3"/>
          <p:cNvSpPr>
            <a:spLocks noGrp="1"/>
          </p:cNvSpPr>
          <p:nvPr>
            <p:ph type="body" sz="quarter" idx="12" hasCustomPrompt="1"/>
          </p:nvPr>
        </p:nvSpPr>
        <p:spPr>
          <a:xfrm>
            <a:off x="6999431" y="3673440"/>
            <a:ext cx="2379032" cy="339725"/>
          </a:xfrm>
        </p:spPr>
        <p:txBody>
          <a:bodyPr anchor="ctr"/>
          <a:lstStyle>
            <a:lvl1pPr algn="ctr">
              <a:defRPr lang="ru-RU" sz="1600" kern="1200" dirty="0">
                <a:solidFill>
                  <a:schemeClr val="tx1">
                    <a:lumMod val="50000"/>
                    <a:lumOff val="50000"/>
                  </a:schemeClr>
                </a:solidFill>
                <a:latin typeface="+mj-lt"/>
                <a:ea typeface="Open Sans Semibold" panose="020B0706030804020204" pitchFamily="34" charset="0"/>
                <a:cs typeface="Open Sans Semibold" panose="020B0706030804020204" pitchFamily="34" charset="0"/>
              </a:defRPr>
            </a:lvl1pPr>
            <a:lvl2pPr>
              <a:defRPr sz="1051">
                <a:latin typeface="+mj-lt"/>
              </a:defRPr>
            </a:lvl2pPr>
            <a:lvl3pPr>
              <a:defRPr sz="1000">
                <a:latin typeface="+mj-lt"/>
              </a:defRPr>
            </a:lvl3pPr>
            <a:lvl4pPr>
              <a:defRPr sz="900">
                <a:latin typeface="+mj-lt"/>
              </a:defRPr>
            </a:lvl4pPr>
            <a:lvl5pPr>
              <a:defRPr sz="900">
                <a:latin typeface="+mj-lt"/>
              </a:defRPr>
            </a:lvl5pPr>
          </a:lstStyle>
          <a:p>
            <a:pPr lvl="0"/>
            <a:r>
              <a:rPr lang="en-US"/>
              <a:t>Click to add text</a:t>
            </a:r>
            <a:endParaRPr lang="ru-RU" dirty="0"/>
          </a:p>
        </p:txBody>
      </p:sp>
      <p:sp>
        <p:nvSpPr>
          <p:cNvPr id="34" name="Text  4"/>
          <p:cNvSpPr>
            <a:spLocks noGrp="1"/>
          </p:cNvSpPr>
          <p:nvPr>
            <p:ph type="body" sz="quarter" idx="17" hasCustomPrompt="1"/>
          </p:nvPr>
        </p:nvSpPr>
        <p:spPr>
          <a:xfrm>
            <a:off x="2807856" y="2344607"/>
            <a:ext cx="2532888" cy="315744"/>
          </a:xfrm>
        </p:spPr>
        <p:txBody>
          <a:bodyPr lIns="72000" anchor="b">
            <a:noAutofit/>
          </a:bodyPr>
          <a:lstStyle>
            <a:lvl1pPr algn="l">
              <a:lnSpc>
                <a:spcPct val="110000"/>
              </a:lnSpc>
              <a:spcBef>
                <a:spcPts val="600"/>
              </a:spcBef>
              <a:defRPr lang="en-US" sz="1600" kern="1200" smtClean="0">
                <a:solidFill>
                  <a:schemeClr val="tx1">
                    <a:lumMod val="75000"/>
                    <a:lumOff val="25000"/>
                  </a:schemeClr>
                </a:solidFill>
                <a:latin typeface="+mj-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35" name="Text  5"/>
          <p:cNvSpPr>
            <a:spLocks noGrp="1"/>
          </p:cNvSpPr>
          <p:nvPr>
            <p:ph type="body" sz="quarter" idx="13" hasCustomPrompt="1"/>
          </p:nvPr>
        </p:nvSpPr>
        <p:spPr>
          <a:xfrm>
            <a:off x="2807599" y="2653428"/>
            <a:ext cx="2532888" cy="817405"/>
          </a:xfrm>
        </p:spPr>
        <p:txBody>
          <a:bodyPr lIns="72000"/>
          <a:lstStyle>
            <a:lvl1pPr>
              <a:lnSpc>
                <a:spcPct val="110000"/>
              </a:lnSpc>
              <a:spcBef>
                <a:spcPts val="600"/>
              </a:spcBef>
              <a:defRPr lang="en-US" sz="1200" kern="1200" smtClean="0">
                <a:solidFill>
                  <a:schemeClr val="tx1">
                    <a:lumMod val="50000"/>
                    <a:lumOff val="50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36" name="Text  6"/>
          <p:cNvSpPr>
            <a:spLocks noGrp="1"/>
          </p:cNvSpPr>
          <p:nvPr>
            <p:ph type="body" sz="quarter" idx="18" hasCustomPrompt="1"/>
          </p:nvPr>
        </p:nvSpPr>
        <p:spPr>
          <a:xfrm>
            <a:off x="8774090" y="2344607"/>
            <a:ext cx="2532888" cy="315744"/>
          </a:xfrm>
        </p:spPr>
        <p:txBody>
          <a:bodyPr lIns="72000" anchor="b">
            <a:noAutofit/>
          </a:bodyPr>
          <a:lstStyle>
            <a:lvl1pPr algn="l">
              <a:lnSpc>
                <a:spcPct val="110000"/>
              </a:lnSpc>
              <a:spcBef>
                <a:spcPts val="600"/>
              </a:spcBef>
              <a:defRPr lang="en-US" sz="1600" kern="1200" smtClean="0">
                <a:solidFill>
                  <a:schemeClr val="tx1">
                    <a:lumMod val="75000"/>
                    <a:lumOff val="25000"/>
                  </a:schemeClr>
                </a:solidFill>
                <a:latin typeface="+mj-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37" name="Text  7"/>
          <p:cNvSpPr>
            <a:spLocks noGrp="1"/>
          </p:cNvSpPr>
          <p:nvPr>
            <p:ph type="body" sz="quarter" idx="19" hasCustomPrompt="1"/>
          </p:nvPr>
        </p:nvSpPr>
        <p:spPr>
          <a:xfrm>
            <a:off x="8773831" y="2653428"/>
            <a:ext cx="2532888" cy="817405"/>
          </a:xfrm>
        </p:spPr>
        <p:txBody>
          <a:bodyPr lIns="72000"/>
          <a:lstStyle>
            <a:lvl1pPr>
              <a:lnSpc>
                <a:spcPct val="110000"/>
              </a:lnSpc>
              <a:spcBef>
                <a:spcPts val="600"/>
              </a:spcBef>
              <a:defRPr lang="en-US" sz="1200" kern="1200" smtClean="0">
                <a:solidFill>
                  <a:schemeClr val="tx1">
                    <a:lumMod val="50000"/>
                    <a:lumOff val="50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38" name="Text  8"/>
          <p:cNvSpPr>
            <a:spLocks noGrp="1"/>
          </p:cNvSpPr>
          <p:nvPr>
            <p:ph type="body" sz="quarter" idx="20" hasCustomPrompt="1"/>
          </p:nvPr>
        </p:nvSpPr>
        <p:spPr>
          <a:xfrm>
            <a:off x="5760605" y="4878360"/>
            <a:ext cx="2532888" cy="315744"/>
          </a:xfrm>
        </p:spPr>
        <p:txBody>
          <a:bodyPr lIns="72000" anchor="b">
            <a:noAutofit/>
          </a:bodyPr>
          <a:lstStyle>
            <a:lvl1pPr algn="l">
              <a:lnSpc>
                <a:spcPct val="110000"/>
              </a:lnSpc>
              <a:spcBef>
                <a:spcPts val="600"/>
              </a:spcBef>
              <a:defRPr lang="en-US" sz="1600" kern="1200" smtClean="0">
                <a:solidFill>
                  <a:schemeClr val="tx1">
                    <a:lumMod val="75000"/>
                    <a:lumOff val="25000"/>
                  </a:schemeClr>
                </a:solidFill>
                <a:latin typeface="+mj-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39" name="Text  9"/>
          <p:cNvSpPr>
            <a:spLocks noGrp="1"/>
          </p:cNvSpPr>
          <p:nvPr>
            <p:ph type="body" sz="quarter" idx="21" hasCustomPrompt="1"/>
          </p:nvPr>
        </p:nvSpPr>
        <p:spPr>
          <a:xfrm>
            <a:off x="5760604" y="5187180"/>
            <a:ext cx="2532888" cy="817405"/>
          </a:xfrm>
        </p:spPr>
        <p:txBody>
          <a:bodyPr lIns="72000"/>
          <a:lstStyle>
            <a:lvl1pPr>
              <a:lnSpc>
                <a:spcPct val="110000"/>
              </a:lnSpc>
              <a:spcBef>
                <a:spcPts val="600"/>
              </a:spcBef>
              <a:defRPr lang="en-US" sz="1200" kern="1200" smtClean="0">
                <a:solidFill>
                  <a:schemeClr val="tx1">
                    <a:lumMod val="50000"/>
                    <a:lumOff val="50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8575100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meline - Middle">
    <p:spTree>
      <p:nvGrpSpPr>
        <p:cNvPr id="1" name=""/>
        <p:cNvGrpSpPr/>
        <p:nvPr/>
      </p:nvGrpSpPr>
      <p:grpSpPr>
        <a:xfrm>
          <a:off x="0" y="0"/>
          <a:ext cx="0" cy="0"/>
          <a:chOff x="0" y="0"/>
          <a:chExt cx="0" cy="0"/>
        </a:xfrm>
      </p:grpSpPr>
      <p:sp>
        <p:nvSpPr>
          <p:cNvPr id="30" name="Text  1"/>
          <p:cNvSpPr>
            <a:spLocks noGrp="1"/>
          </p:cNvSpPr>
          <p:nvPr>
            <p:ph type="body" sz="quarter" idx="10" hasCustomPrompt="1"/>
          </p:nvPr>
        </p:nvSpPr>
        <p:spPr>
          <a:xfrm>
            <a:off x="356123" y="3670684"/>
            <a:ext cx="2363990" cy="339725"/>
          </a:xfrm>
        </p:spPr>
        <p:txBody>
          <a:bodyPr anchor="ctr"/>
          <a:lstStyle>
            <a:lvl1pPr algn="ctr">
              <a:defRPr lang="ru-RU" sz="1600" kern="1200" dirty="0">
                <a:solidFill>
                  <a:schemeClr val="tx1">
                    <a:lumMod val="50000"/>
                    <a:lumOff val="50000"/>
                  </a:schemeClr>
                </a:solidFill>
                <a:latin typeface="+mj-lt"/>
                <a:ea typeface="Open Sans Semibold" panose="020B0706030804020204" pitchFamily="34" charset="0"/>
                <a:cs typeface="Open Sans Semibold" panose="020B0706030804020204" pitchFamily="34" charset="0"/>
              </a:defRPr>
            </a:lvl1pPr>
            <a:lvl2pPr>
              <a:defRPr sz="1051">
                <a:latin typeface="+mj-lt"/>
              </a:defRPr>
            </a:lvl2pPr>
            <a:lvl3pPr>
              <a:defRPr sz="1000">
                <a:latin typeface="+mj-lt"/>
              </a:defRPr>
            </a:lvl3pPr>
            <a:lvl4pPr>
              <a:defRPr sz="900">
                <a:latin typeface="+mj-lt"/>
              </a:defRPr>
            </a:lvl4pPr>
            <a:lvl5pPr>
              <a:defRPr sz="900">
                <a:latin typeface="+mj-lt"/>
              </a:defRPr>
            </a:lvl5pPr>
          </a:lstStyle>
          <a:p>
            <a:pPr lvl="0"/>
            <a:r>
              <a:rPr lang="en-US"/>
              <a:t>Click to add text</a:t>
            </a:r>
            <a:endParaRPr lang="ru-RU" dirty="0"/>
          </a:p>
        </p:txBody>
      </p:sp>
      <p:sp>
        <p:nvSpPr>
          <p:cNvPr id="31" name="Text  2"/>
          <p:cNvSpPr>
            <a:spLocks noGrp="1"/>
          </p:cNvSpPr>
          <p:nvPr>
            <p:ph type="body" sz="quarter" idx="11" hasCustomPrompt="1"/>
          </p:nvPr>
        </p:nvSpPr>
        <p:spPr>
          <a:xfrm>
            <a:off x="3315568" y="3670684"/>
            <a:ext cx="2363990" cy="339725"/>
          </a:xfrm>
        </p:spPr>
        <p:txBody>
          <a:bodyPr anchor="ctr"/>
          <a:lstStyle>
            <a:lvl1pPr algn="ctr">
              <a:defRPr lang="ru-RU" sz="1600" kern="1200" dirty="0">
                <a:solidFill>
                  <a:schemeClr val="tx1">
                    <a:lumMod val="50000"/>
                    <a:lumOff val="50000"/>
                  </a:schemeClr>
                </a:solidFill>
                <a:latin typeface="+mj-lt"/>
                <a:ea typeface="Open Sans Semibold" panose="020B0706030804020204" pitchFamily="34" charset="0"/>
                <a:cs typeface="Open Sans Semibold" panose="020B0706030804020204" pitchFamily="34" charset="0"/>
              </a:defRPr>
            </a:lvl1pPr>
            <a:lvl2pPr>
              <a:defRPr sz="1051">
                <a:latin typeface="+mj-lt"/>
              </a:defRPr>
            </a:lvl2pPr>
            <a:lvl3pPr>
              <a:defRPr sz="1000">
                <a:latin typeface="+mj-lt"/>
              </a:defRPr>
            </a:lvl3pPr>
            <a:lvl4pPr>
              <a:defRPr sz="900">
                <a:latin typeface="+mj-lt"/>
              </a:defRPr>
            </a:lvl4pPr>
            <a:lvl5pPr>
              <a:defRPr sz="900">
                <a:latin typeface="+mj-lt"/>
              </a:defRPr>
            </a:lvl5pPr>
          </a:lstStyle>
          <a:p>
            <a:pPr lvl="0"/>
            <a:r>
              <a:rPr lang="en-US"/>
              <a:t>Click to add text</a:t>
            </a:r>
            <a:endParaRPr lang="ru-RU" dirty="0"/>
          </a:p>
        </p:txBody>
      </p:sp>
      <p:sp>
        <p:nvSpPr>
          <p:cNvPr id="32" name="Text  3"/>
          <p:cNvSpPr>
            <a:spLocks noGrp="1"/>
          </p:cNvSpPr>
          <p:nvPr>
            <p:ph type="body" sz="quarter" idx="12" hasCustomPrompt="1"/>
          </p:nvPr>
        </p:nvSpPr>
        <p:spPr>
          <a:xfrm>
            <a:off x="6269202" y="3670684"/>
            <a:ext cx="2363990" cy="339725"/>
          </a:xfrm>
        </p:spPr>
        <p:txBody>
          <a:bodyPr anchor="ctr"/>
          <a:lstStyle>
            <a:lvl1pPr algn="ctr">
              <a:defRPr lang="ru-RU" sz="1600" kern="1200" dirty="0">
                <a:solidFill>
                  <a:schemeClr val="tx1">
                    <a:lumMod val="50000"/>
                    <a:lumOff val="50000"/>
                  </a:schemeClr>
                </a:solidFill>
                <a:latin typeface="+mj-lt"/>
                <a:ea typeface="Open Sans Semibold" panose="020B0706030804020204" pitchFamily="34" charset="0"/>
                <a:cs typeface="Open Sans Semibold" panose="020B0706030804020204" pitchFamily="34" charset="0"/>
              </a:defRPr>
            </a:lvl1pPr>
            <a:lvl2pPr>
              <a:defRPr sz="1051">
                <a:latin typeface="+mj-lt"/>
              </a:defRPr>
            </a:lvl2pPr>
            <a:lvl3pPr>
              <a:defRPr sz="1000">
                <a:latin typeface="+mj-lt"/>
              </a:defRPr>
            </a:lvl3pPr>
            <a:lvl4pPr>
              <a:defRPr sz="900">
                <a:latin typeface="+mj-lt"/>
              </a:defRPr>
            </a:lvl4pPr>
            <a:lvl5pPr>
              <a:defRPr sz="900">
                <a:latin typeface="+mj-lt"/>
              </a:defRPr>
            </a:lvl5pPr>
          </a:lstStyle>
          <a:p>
            <a:pPr lvl="0"/>
            <a:r>
              <a:rPr lang="en-US"/>
              <a:t>Click to add text</a:t>
            </a:r>
            <a:endParaRPr lang="ru-RU" dirty="0"/>
          </a:p>
        </p:txBody>
      </p:sp>
      <p:sp>
        <p:nvSpPr>
          <p:cNvPr id="34" name="Text  4"/>
          <p:cNvSpPr>
            <a:spLocks noGrp="1"/>
          </p:cNvSpPr>
          <p:nvPr>
            <p:ph type="body" sz="quarter" idx="17" hasCustomPrompt="1"/>
          </p:nvPr>
        </p:nvSpPr>
        <p:spPr>
          <a:xfrm>
            <a:off x="2099361" y="2336792"/>
            <a:ext cx="2532888" cy="315744"/>
          </a:xfrm>
        </p:spPr>
        <p:txBody>
          <a:bodyPr lIns="72000" anchor="b"/>
          <a:lstStyle>
            <a:lvl1pPr algn="l">
              <a:lnSpc>
                <a:spcPct val="110000"/>
              </a:lnSpc>
              <a:spcBef>
                <a:spcPts val="600"/>
              </a:spcBef>
              <a:defRPr lang="en-US" sz="1600" kern="1200" smtClean="0">
                <a:solidFill>
                  <a:schemeClr val="tx1">
                    <a:lumMod val="75000"/>
                    <a:lumOff val="25000"/>
                  </a:schemeClr>
                </a:solidFill>
                <a:latin typeface="+mj-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35" name="Text  5"/>
          <p:cNvSpPr>
            <a:spLocks noGrp="1"/>
          </p:cNvSpPr>
          <p:nvPr>
            <p:ph type="body" sz="quarter" idx="13" hasCustomPrompt="1"/>
          </p:nvPr>
        </p:nvSpPr>
        <p:spPr>
          <a:xfrm>
            <a:off x="2099088" y="2653428"/>
            <a:ext cx="2532888" cy="817405"/>
          </a:xfrm>
        </p:spPr>
        <p:txBody>
          <a:bodyPr lIns="72000"/>
          <a:lstStyle>
            <a:lvl1pPr>
              <a:lnSpc>
                <a:spcPct val="110000"/>
              </a:lnSpc>
              <a:spcBef>
                <a:spcPts val="600"/>
              </a:spcBef>
              <a:defRPr lang="en-US" sz="1200" kern="1200" smtClean="0">
                <a:solidFill>
                  <a:schemeClr val="tx1">
                    <a:lumMod val="50000"/>
                    <a:lumOff val="50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36" name="Text  6"/>
          <p:cNvSpPr>
            <a:spLocks noGrp="1"/>
          </p:cNvSpPr>
          <p:nvPr>
            <p:ph type="body" sz="quarter" idx="18" hasCustomPrompt="1"/>
          </p:nvPr>
        </p:nvSpPr>
        <p:spPr>
          <a:xfrm>
            <a:off x="8009614" y="2336792"/>
            <a:ext cx="2532888" cy="315744"/>
          </a:xfrm>
        </p:spPr>
        <p:txBody>
          <a:bodyPr lIns="72000" anchor="b"/>
          <a:lstStyle>
            <a:lvl1pPr algn="l">
              <a:lnSpc>
                <a:spcPct val="110000"/>
              </a:lnSpc>
              <a:spcBef>
                <a:spcPts val="600"/>
              </a:spcBef>
              <a:defRPr lang="en-US" sz="1600" kern="1200" smtClean="0">
                <a:solidFill>
                  <a:schemeClr val="tx1">
                    <a:lumMod val="75000"/>
                    <a:lumOff val="25000"/>
                  </a:schemeClr>
                </a:solidFill>
                <a:latin typeface="+mj-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37" name="Text  7"/>
          <p:cNvSpPr>
            <a:spLocks noGrp="1"/>
          </p:cNvSpPr>
          <p:nvPr>
            <p:ph type="body" sz="quarter" idx="19" hasCustomPrompt="1"/>
          </p:nvPr>
        </p:nvSpPr>
        <p:spPr>
          <a:xfrm>
            <a:off x="8009341" y="2653428"/>
            <a:ext cx="2532888" cy="817405"/>
          </a:xfrm>
        </p:spPr>
        <p:txBody>
          <a:bodyPr lIns="72000"/>
          <a:lstStyle>
            <a:lvl1pPr>
              <a:lnSpc>
                <a:spcPct val="110000"/>
              </a:lnSpc>
              <a:spcBef>
                <a:spcPts val="600"/>
              </a:spcBef>
              <a:defRPr lang="en-US" sz="1200" kern="1200" smtClean="0">
                <a:solidFill>
                  <a:schemeClr val="tx1">
                    <a:lumMod val="50000"/>
                    <a:lumOff val="50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ru-RU" dirty="0"/>
          </a:p>
        </p:txBody>
      </p:sp>
      <p:cxnSp>
        <p:nvCxnSpPr>
          <p:cNvPr id="14" name="Line  1"/>
          <p:cNvCxnSpPr/>
          <p:nvPr/>
        </p:nvCxnSpPr>
        <p:spPr>
          <a:xfrm>
            <a:off x="0" y="4087339"/>
            <a:ext cx="12192000" cy="0"/>
          </a:xfrm>
          <a:prstGeom prst="line">
            <a:avLst/>
          </a:prstGeom>
          <a:ln w="38100">
            <a:solidFill>
              <a:schemeClr val="bg2">
                <a:lumMod val="75000"/>
              </a:schemeClr>
            </a:solidFill>
            <a:prstDash val="sysDot"/>
            <a:headEnd type="none"/>
          </a:ln>
        </p:spPr>
        <p:style>
          <a:lnRef idx="1">
            <a:schemeClr val="accent1"/>
          </a:lnRef>
          <a:fillRef idx="0">
            <a:schemeClr val="accent1"/>
          </a:fillRef>
          <a:effectRef idx="0">
            <a:schemeClr val="accent1"/>
          </a:effectRef>
          <a:fontRef idx="minor">
            <a:schemeClr val="tx1"/>
          </a:fontRef>
        </p:style>
      </p:cxnSp>
      <p:sp>
        <p:nvSpPr>
          <p:cNvPr id="54" name="Text  8"/>
          <p:cNvSpPr>
            <a:spLocks noGrp="1"/>
          </p:cNvSpPr>
          <p:nvPr>
            <p:ph type="body" sz="quarter" idx="20" hasCustomPrompt="1"/>
          </p:nvPr>
        </p:nvSpPr>
        <p:spPr>
          <a:xfrm>
            <a:off x="9218411" y="3670684"/>
            <a:ext cx="2363990" cy="339725"/>
          </a:xfrm>
        </p:spPr>
        <p:txBody>
          <a:bodyPr anchor="ctr"/>
          <a:lstStyle>
            <a:lvl1pPr algn="ctr">
              <a:defRPr lang="ru-RU" sz="1600" kern="1200" dirty="0">
                <a:solidFill>
                  <a:schemeClr val="tx1">
                    <a:lumMod val="50000"/>
                    <a:lumOff val="50000"/>
                  </a:schemeClr>
                </a:solidFill>
                <a:latin typeface="+mj-lt"/>
                <a:ea typeface="Open Sans Semibold" panose="020B0706030804020204" pitchFamily="34" charset="0"/>
                <a:cs typeface="Open Sans Semibold" panose="020B0706030804020204" pitchFamily="34" charset="0"/>
              </a:defRPr>
            </a:lvl1pPr>
            <a:lvl2pPr>
              <a:defRPr sz="1051">
                <a:latin typeface="+mj-lt"/>
              </a:defRPr>
            </a:lvl2pPr>
            <a:lvl3pPr>
              <a:defRPr sz="1000">
                <a:latin typeface="+mj-lt"/>
              </a:defRPr>
            </a:lvl3pPr>
            <a:lvl4pPr>
              <a:defRPr sz="900">
                <a:latin typeface="+mj-lt"/>
              </a:defRPr>
            </a:lvl4pPr>
            <a:lvl5pPr>
              <a:defRPr sz="900">
                <a:latin typeface="+mj-lt"/>
              </a:defRPr>
            </a:lvl5pPr>
          </a:lstStyle>
          <a:p>
            <a:pPr lvl="0"/>
            <a:r>
              <a:rPr lang="en-US"/>
              <a:t>Click to add text</a:t>
            </a:r>
            <a:endParaRPr lang="ru-RU" dirty="0"/>
          </a:p>
        </p:txBody>
      </p:sp>
      <p:sp>
        <p:nvSpPr>
          <p:cNvPr id="55" name="Text  9"/>
          <p:cNvSpPr>
            <a:spLocks noGrp="1"/>
          </p:cNvSpPr>
          <p:nvPr>
            <p:ph type="body" sz="quarter" idx="21" hasCustomPrompt="1"/>
          </p:nvPr>
        </p:nvSpPr>
        <p:spPr>
          <a:xfrm>
            <a:off x="1399032" y="4870685"/>
            <a:ext cx="2532888" cy="315744"/>
          </a:xfrm>
        </p:spPr>
        <p:txBody>
          <a:bodyPr lIns="72000" anchor="b"/>
          <a:lstStyle>
            <a:lvl1pPr algn="r">
              <a:lnSpc>
                <a:spcPct val="110000"/>
              </a:lnSpc>
              <a:spcBef>
                <a:spcPts val="600"/>
              </a:spcBef>
              <a:defRPr lang="en-US" sz="1600" kern="1200" smtClean="0">
                <a:solidFill>
                  <a:schemeClr val="tx1">
                    <a:lumMod val="75000"/>
                    <a:lumOff val="25000"/>
                  </a:schemeClr>
                </a:solidFill>
                <a:latin typeface="+mj-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56" name="Text  10"/>
          <p:cNvSpPr>
            <a:spLocks noGrp="1"/>
          </p:cNvSpPr>
          <p:nvPr>
            <p:ph type="body" sz="quarter" idx="22" hasCustomPrompt="1"/>
          </p:nvPr>
        </p:nvSpPr>
        <p:spPr>
          <a:xfrm>
            <a:off x="1399032" y="5187321"/>
            <a:ext cx="2532888" cy="817405"/>
          </a:xfrm>
        </p:spPr>
        <p:txBody>
          <a:bodyPr lIns="72000"/>
          <a:lstStyle>
            <a:lvl1pPr algn="r">
              <a:lnSpc>
                <a:spcPct val="110000"/>
              </a:lnSpc>
              <a:spcBef>
                <a:spcPts val="600"/>
              </a:spcBef>
              <a:defRPr lang="en-US" sz="1200" kern="1200" smtClean="0">
                <a:solidFill>
                  <a:schemeClr val="tx1">
                    <a:lumMod val="50000"/>
                    <a:lumOff val="50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58" name="Text  11"/>
          <p:cNvSpPr>
            <a:spLocks noGrp="1"/>
          </p:cNvSpPr>
          <p:nvPr>
            <p:ph type="body" sz="quarter" idx="23" hasCustomPrompt="1"/>
          </p:nvPr>
        </p:nvSpPr>
        <p:spPr>
          <a:xfrm>
            <a:off x="7306056" y="5187321"/>
            <a:ext cx="2532888" cy="817405"/>
          </a:xfrm>
        </p:spPr>
        <p:txBody>
          <a:bodyPr lIns="72000"/>
          <a:lstStyle>
            <a:lvl1pPr algn="r">
              <a:lnSpc>
                <a:spcPct val="110000"/>
              </a:lnSpc>
              <a:spcBef>
                <a:spcPts val="600"/>
              </a:spcBef>
              <a:defRPr lang="en-US" sz="1200" kern="1200" smtClean="0">
                <a:solidFill>
                  <a:schemeClr val="tx1">
                    <a:lumMod val="50000"/>
                    <a:lumOff val="50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59" name="Text  12"/>
          <p:cNvSpPr>
            <a:spLocks noGrp="1"/>
          </p:cNvSpPr>
          <p:nvPr>
            <p:ph type="body" sz="quarter" idx="24" hasCustomPrompt="1"/>
          </p:nvPr>
        </p:nvSpPr>
        <p:spPr>
          <a:xfrm>
            <a:off x="7306056" y="4870685"/>
            <a:ext cx="2532888" cy="315744"/>
          </a:xfrm>
        </p:spPr>
        <p:txBody>
          <a:bodyPr lIns="72000" anchor="b"/>
          <a:lstStyle>
            <a:lvl1pPr algn="r">
              <a:lnSpc>
                <a:spcPct val="110000"/>
              </a:lnSpc>
              <a:spcBef>
                <a:spcPts val="600"/>
              </a:spcBef>
              <a:defRPr lang="en-US" sz="1600" kern="1200" smtClean="0">
                <a:solidFill>
                  <a:schemeClr val="tx1">
                    <a:lumMod val="75000"/>
                    <a:lumOff val="25000"/>
                  </a:schemeClr>
                </a:solidFill>
                <a:latin typeface="+mj-lt"/>
                <a:ea typeface="Open Sans" panose="020B0606030504020204" pitchFamily="34" charset="0"/>
                <a:cs typeface="Open Sans" panose="020B0606030504020204" pitchFamily="34" charset="0"/>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3788335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meline - Now">
    <p:spTree>
      <p:nvGrpSpPr>
        <p:cNvPr id="1" name=""/>
        <p:cNvGrpSpPr/>
        <p:nvPr/>
      </p:nvGrpSpPr>
      <p:grpSpPr>
        <a:xfrm>
          <a:off x="0" y="0"/>
          <a:ext cx="0" cy="0"/>
          <a:chOff x="0" y="0"/>
          <a:chExt cx="0" cy="0"/>
        </a:xfrm>
      </p:grpSpPr>
      <p:sp>
        <p:nvSpPr>
          <p:cNvPr id="30" name="Text  1"/>
          <p:cNvSpPr>
            <a:spLocks noGrp="1"/>
          </p:cNvSpPr>
          <p:nvPr>
            <p:ph type="body" sz="quarter" idx="10" hasCustomPrompt="1"/>
          </p:nvPr>
        </p:nvSpPr>
        <p:spPr>
          <a:xfrm>
            <a:off x="410987" y="3670684"/>
            <a:ext cx="2363990" cy="339725"/>
          </a:xfrm>
        </p:spPr>
        <p:txBody>
          <a:bodyPr anchor="ctr"/>
          <a:lstStyle>
            <a:lvl1pPr algn="ctr">
              <a:defRPr lang="ru-RU" sz="1600" kern="1200" dirty="0">
                <a:solidFill>
                  <a:schemeClr val="tx1">
                    <a:lumMod val="50000"/>
                    <a:lumOff val="50000"/>
                  </a:schemeClr>
                </a:solidFill>
                <a:latin typeface="+mj-lt"/>
                <a:ea typeface="Open Sans Semibold" panose="020B0706030804020204" pitchFamily="34" charset="0"/>
                <a:cs typeface="Open Sans Semibold" panose="020B0706030804020204" pitchFamily="34" charset="0"/>
              </a:defRPr>
            </a:lvl1pPr>
            <a:lvl2pPr>
              <a:defRPr sz="1051">
                <a:latin typeface="+mj-lt"/>
              </a:defRPr>
            </a:lvl2pPr>
            <a:lvl3pPr>
              <a:defRPr sz="1000">
                <a:latin typeface="+mj-lt"/>
              </a:defRPr>
            </a:lvl3pPr>
            <a:lvl4pPr>
              <a:defRPr sz="900">
                <a:latin typeface="+mj-lt"/>
              </a:defRPr>
            </a:lvl4pPr>
            <a:lvl5pPr>
              <a:defRPr sz="900">
                <a:latin typeface="+mj-lt"/>
              </a:defRPr>
            </a:lvl5pPr>
          </a:lstStyle>
          <a:p>
            <a:pPr lvl="0"/>
            <a:r>
              <a:rPr lang="en-US"/>
              <a:t>Click to add text</a:t>
            </a:r>
            <a:endParaRPr lang="ru-RU" dirty="0"/>
          </a:p>
        </p:txBody>
      </p:sp>
      <p:sp>
        <p:nvSpPr>
          <p:cNvPr id="31" name="Text  2"/>
          <p:cNvSpPr>
            <a:spLocks noGrp="1"/>
          </p:cNvSpPr>
          <p:nvPr>
            <p:ph type="body" sz="quarter" idx="11" hasCustomPrompt="1"/>
          </p:nvPr>
        </p:nvSpPr>
        <p:spPr>
          <a:xfrm>
            <a:off x="3480160" y="3670684"/>
            <a:ext cx="2363990" cy="339725"/>
          </a:xfrm>
        </p:spPr>
        <p:txBody>
          <a:bodyPr anchor="ctr"/>
          <a:lstStyle>
            <a:lvl1pPr algn="ctr">
              <a:defRPr lang="ru-RU" sz="1600" kern="1200" dirty="0">
                <a:solidFill>
                  <a:schemeClr val="tx1">
                    <a:lumMod val="50000"/>
                    <a:lumOff val="50000"/>
                  </a:schemeClr>
                </a:solidFill>
                <a:latin typeface="+mj-lt"/>
                <a:ea typeface="Open Sans Semibold" panose="020B0706030804020204" pitchFamily="34" charset="0"/>
                <a:cs typeface="Open Sans Semibold" panose="020B0706030804020204" pitchFamily="34" charset="0"/>
              </a:defRPr>
            </a:lvl1pPr>
            <a:lvl2pPr>
              <a:defRPr sz="1051">
                <a:latin typeface="+mj-lt"/>
              </a:defRPr>
            </a:lvl2pPr>
            <a:lvl3pPr>
              <a:defRPr sz="1000">
                <a:latin typeface="+mj-lt"/>
              </a:defRPr>
            </a:lvl3pPr>
            <a:lvl4pPr>
              <a:defRPr sz="900">
                <a:latin typeface="+mj-lt"/>
              </a:defRPr>
            </a:lvl4pPr>
            <a:lvl5pPr>
              <a:defRPr sz="900">
                <a:latin typeface="+mj-lt"/>
              </a:defRPr>
            </a:lvl5pPr>
          </a:lstStyle>
          <a:p>
            <a:pPr lvl="0"/>
            <a:r>
              <a:rPr lang="en-US"/>
              <a:t>Click to add text</a:t>
            </a:r>
            <a:endParaRPr lang="ru-RU" dirty="0"/>
          </a:p>
        </p:txBody>
      </p:sp>
      <p:sp>
        <p:nvSpPr>
          <p:cNvPr id="32" name="Text  3"/>
          <p:cNvSpPr>
            <a:spLocks noGrp="1"/>
          </p:cNvSpPr>
          <p:nvPr>
            <p:ph type="body" sz="quarter" idx="12" hasCustomPrompt="1"/>
          </p:nvPr>
        </p:nvSpPr>
        <p:spPr>
          <a:xfrm>
            <a:off x="6433794" y="3670684"/>
            <a:ext cx="2363990" cy="339725"/>
          </a:xfrm>
        </p:spPr>
        <p:txBody>
          <a:bodyPr anchor="ctr"/>
          <a:lstStyle>
            <a:lvl1pPr algn="ctr">
              <a:defRPr lang="ru-RU" sz="1600" kern="1200" dirty="0">
                <a:solidFill>
                  <a:schemeClr val="tx1">
                    <a:lumMod val="50000"/>
                    <a:lumOff val="50000"/>
                  </a:schemeClr>
                </a:solidFill>
                <a:latin typeface="+mj-lt"/>
                <a:ea typeface="Open Sans Semibold" panose="020B0706030804020204" pitchFamily="34" charset="0"/>
                <a:cs typeface="Open Sans Semibold" panose="020B0706030804020204" pitchFamily="34" charset="0"/>
              </a:defRPr>
            </a:lvl1pPr>
            <a:lvl2pPr>
              <a:defRPr sz="1051">
                <a:latin typeface="+mj-lt"/>
              </a:defRPr>
            </a:lvl2pPr>
            <a:lvl3pPr>
              <a:defRPr sz="1000">
                <a:latin typeface="+mj-lt"/>
              </a:defRPr>
            </a:lvl3pPr>
            <a:lvl4pPr>
              <a:defRPr sz="900">
                <a:latin typeface="+mj-lt"/>
              </a:defRPr>
            </a:lvl4pPr>
            <a:lvl5pPr>
              <a:defRPr sz="900">
                <a:latin typeface="+mj-lt"/>
              </a:defRPr>
            </a:lvl5pPr>
          </a:lstStyle>
          <a:p>
            <a:pPr lvl="0"/>
            <a:r>
              <a:rPr lang="en-US"/>
              <a:t>Click to add text</a:t>
            </a:r>
            <a:endParaRPr lang="ru-RU" dirty="0"/>
          </a:p>
        </p:txBody>
      </p:sp>
      <p:sp>
        <p:nvSpPr>
          <p:cNvPr id="34" name="Text  4"/>
          <p:cNvSpPr>
            <a:spLocks noGrp="1"/>
          </p:cNvSpPr>
          <p:nvPr>
            <p:ph type="body" sz="quarter" idx="17" hasCustomPrompt="1"/>
          </p:nvPr>
        </p:nvSpPr>
        <p:spPr>
          <a:xfrm>
            <a:off x="2099361" y="2336792"/>
            <a:ext cx="2532888" cy="315744"/>
          </a:xfrm>
        </p:spPr>
        <p:txBody>
          <a:bodyPr lIns="72000" anchor="b"/>
          <a:lstStyle>
            <a:lvl1pPr algn="l">
              <a:lnSpc>
                <a:spcPct val="110000"/>
              </a:lnSpc>
              <a:spcBef>
                <a:spcPts val="600"/>
              </a:spcBef>
              <a:defRPr lang="en-US" sz="1600" kern="1200" smtClean="0">
                <a:solidFill>
                  <a:schemeClr val="tx1">
                    <a:lumMod val="75000"/>
                    <a:lumOff val="25000"/>
                  </a:schemeClr>
                </a:solidFill>
                <a:latin typeface="+mj-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35" name="Text  5"/>
          <p:cNvSpPr>
            <a:spLocks noGrp="1"/>
          </p:cNvSpPr>
          <p:nvPr>
            <p:ph type="body" sz="quarter" idx="13" hasCustomPrompt="1"/>
          </p:nvPr>
        </p:nvSpPr>
        <p:spPr>
          <a:xfrm>
            <a:off x="2099088" y="2653428"/>
            <a:ext cx="2532888" cy="817405"/>
          </a:xfrm>
        </p:spPr>
        <p:txBody>
          <a:bodyPr lIns="72000"/>
          <a:lstStyle>
            <a:lvl1pPr>
              <a:lnSpc>
                <a:spcPct val="110000"/>
              </a:lnSpc>
              <a:spcBef>
                <a:spcPts val="600"/>
              </a:spcBef>
              <a:defRPr lang="en-US" sz="1200" kern="1200" smtClean="0">
                <a:solidFill>
                  <a:schemeClr val="tx1">
                    <a:lumMod val="50000"/>
                    <a:lumOff val="50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36" name="Text  6"/>
          <p:cNvSpPr>
            <a:spLocks noGrp="1"/>
          </p:cNvSpPr>
          <p:nvPr>
            <p:ph type="body" sz="quarter" idx="18" hasCustomPrompt="1"/>
          </p:nvPr>
        </p:nvSpPr>
        <p:spPr>
          <a:xfrm>
            <a:off x="8150291" y="2336792"/>
            <a:ext cx="2532888" cy="315744"/>
          </a:xfrm>
        </p:spPr>
        <p:txBody>
          <a:bodyPr lIns="72000" anchor="b"/>
          <a:lstStyle>
            <a:lvl1pPr algn="l">
              <a:lnSpc>
                <a:spcPct val="110000"/>
              </a:lnSpc>
              <a:spcBef>
                <a:spcPts val="600"/>
              </a:spcBef>
              <a:defRPr lang="en-US" sz="1600" kern="1200" smtClean="0">
                <a:solidFill>
                  <a:schemeClr val="tx1">
                    <a:lumMod val="75000"/>
                    <a:lumOff val="25000"/>
                  </a:schemeClr>
                </a:solidFill>
                <a:latin typeface="+mj-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37" name="Text  7"/>
          <p:cNvSpPr>
            <a:spLocks noGrp="1"/>
          </p:cNvSpPr>
          <p:nvPr>
            <p:ph type="body" sz="quarter" idx="19" hasCustomPrompt="1"/>
          </p:nvPr>
        </p:nvSpPr>
        <p:spPr>
          <a:xfrm>
            <a:off x="8150018" y="2653428"/>
            <a:ext cx="2532888" cy="817405"/>
          </a:xfrm>
        </p:spPr>
        <p:txBody>
          <a:bodyPr lIns="72000"/>
          <a:lstStyle>
            <a:lvl1pPr>
              <a:lnSpc>
                <a:spcPct val="110000"/>
              </a:lnSpc>
              <a:spcBef>
                <a:spcPts val="600"/>
              </a:spcBef>
              <a:defRPr lang="en-US" sz="1200" kern="1200" smtClean="0">
                <a:solidFill>
                  <a:schemeClr val="tx1">
                    <a:lumMod val="50000"/>
                    <a:lumOff val="50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ru-RU" dirty="0"/>
          </a:p>
        </p:txBody>
      </p:sp>
      <p:cxnSp>
        <p:nvCxnSpPr>
          <p:cNvPr id="14" name="Line  1"/>
          <p:cNvCxnSpPr/>
          <p:nvPr/>
        </p:nvCxnSpPr>
        <p:spPr>
          <a:xfrm>
            <a:off x="0" y="4087339"/>
            <a:ext cx="10661933" cy="0"/>
          </a:xfrm>
          <a:prstGeom prst="line">
            <a:avLst/>
          </a:prstGeom>
          <a:ln w="38100">
            <a:solidFill>
              <a:schemeClr val="bg2">
                <a:lumMod val="75000"/>
              </a:schemeClr>
            </a:solidFill>
            <a:prstDash val="sysDot"/>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18" name="Text  8"/>
          <p:cNvSpPr>
            <a:spLocks noGrp="1"/>
          </p:cNvSpPr>
          <p:nvPr>
            <p:ph type="body" sz="quarter" idx="20" hasCustomPrompt="1"/>
          </p:nvPr>
        </p:nvSpPr>
        <p:spPr>
          <a:xfrm>
            <a:off x="5191300" y="4917575"/>
            <a:ext cx="2532888" cy="315744"/>
          </a:xfrm>
        </p:spPr>
        <p:txBody>
          <a:bodyPr lIns="72000" anchor="b"/>
          <a:lstStyle>
            <a:lvl1pPr algn="l">
              <a:lnSpc>
                <a:spcPct val="110000"/>
              </a:lnSpc>
              <a:spcBef>
                <a:spcPts val="600"/>
              </a:spcBef>
              <a:defRPr lang="en-US" sz="1600" kern="1200" smtClean="0">
                <a:solidFill>
                  <a:schemeClr val="tx1">
                    <a:lumMod val="75000"/>
                    <a:lumOff val="25000"/>
                  </a:schemeClr>
                </a:solidFill>
                <a:latin typeface="+mj-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19" name="Text  9"/>
          <p:cNvSpPr>
            <a:spLocks noGrp="1"/>
          </p:cNvSpPr>
          <p:nvPr>
            <p:ph type="body" sz="quarter" idx="21" hasCustomPrompt="1"/>
          </p:nvPr>
        </p:nvSpPr>
        <p:spPr>
          <a:xfrm>
            <a:off x="5191027" y="5234211"/>
            <a:ext cx="2532888" cy="817405"/>
          </a:xfrm>
        </p:spPr>
        <p:txBody>
          <a:bodyPr lIns="72000"/>
          <a:lstStyle>
            <a:lvl1pPr>
              <a:lnSpc>
                <a:spcPct val="110000"/>
              </a:lnSpc>
              <a:spcBef>
                <a:spcPts val="600"/>
              </a:spcBef>
              <a:defRPr lang="en-US" sz="1200" kern="1200" smtClean="0">
                <a:solidFill>
                  <a:schemeClr val="tx1">
                    <a:lumMod val="50000"/>
                    <a:lumOff val="50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17316442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ummary">
    <p:spTree>
      <p:nvGrpSpPr>
        <p:cNvPr id="1" name=""/>
        <p:cNvGrpSpPr/>
        <p:nvPr/>
      </p:nvGrpSpPr>
      <p:grpSpPr>
        <a:xfrm>
          <a:off x="0" y="0"/>
          <a:ext cx="0" cy="0"/>
          <a:chOff x="0" y="0"/>
          <a:chExt cx="0" cy="0"/>
        </a:xfrm>
      </p:grpSpPr>
      <p:sp>
        <p:nvSpPr>
          <p:cNvPr id="3" name="Picture  1"/>
          <p:cNvSpPr>
            <a:spLocks noGrp="1"/>
          </p:cNvSpPr>
          <p:nvPr>
            <p:ph type="pic" sz="quarter" idx="21"/>
          </p:nvPr>
        </p:nvSpPr>
        <p:spPr>
          <a:xfrm>
            <a:off x="0" y="0"/>
            <a:ext cx="4963584" cy="6858000"/>
          </a:xfrm>
          <a:solidFill>
            <a:schemeClr val="bg1">
              <a:lumMod val="85000"/>
            </a:schemeClr>
          </a:solidFill>
        </p:spPr>
        <p:txBody>
          <a:bodyPr/>
          <a:lstStyle/>
          <a:p>
            <a:r>
              <a:rPr lang="en-US"/>
              <a:t>Click icon to add picture</a:t>
            </a:r>
            <a:endParaRPr lang="ru-RU" dirty="0"/>
          </a:p>
        </p:txBody>
      </p:sp>
      <p:sp>
        <p:nvSpPr>
          <p:cNvPr id="6" name="Text  1"/>
          <p:cNvSpPr>
            <a:spLocks noGrp="1"/>
          </p:cNvSpPr>
          <p:nvPr>
            <p:ph type="body" sz="quarter" idx="15" hasCustomPrompt="1"/>
          </p:nvPr>
        </p:nvSpPr>
        <p:spPr>
          <a:xfrm>
            <a:off x="6327904" y="674813"/>
            <a:ext cx="4664434" cy="952499"/>
          </a:xfrm>
        </p:spPr>
        <p:txBody>
          <a:bodyPr wrap="square" anchor="ctr">
            <a:noAutofit/>
          </a:bodyPr>
          <a:lstStyle>
            <a:lvl1pPr>
              <a:lnSpc>
                <a:spcPct val="110000"/>
              </a:lnSpc>
              <a:defRPr lang="ru-RU" sz="1300" dirty="0">
                <a:solidFill>
                  <a:schemeClr val="tx1">
                    <a:lumMod val="75000"/>
                    <a:lumOff val="25000"/>
                  </a:schemeClr>
                </a:solidFill>
                <a:latin typeface="+mn-lt"/>
                <a:ea typeface="Open Sans" panose="020B0606030504020204" pitchFamily="34" charset="0"/>
                <a:cs typeface="Open Sans" panose="020B0606030504020204" pitchFamily="34" charset="0"/>
              </a:defRPr>
            </a:lvl1pPr>
          </a:lstStyle>
          <a:p>
            <a:pPr lvl="0">
              <a:spcBef>
                <a:spcPts val="451"/>
              </a:spcBef>
              <a:spcAft>
                <a:spcPts val="451"/>
              </a:spcAft>
            </a:pPr>
            <a:r>
              <a:rPr lang="en-US"/>
              <a:t>Click to add text</a:t>
            </a:r>
            <a:endParaRPr lang="ru-RU" dirty="0"/>
          </a:p>
        </p:txBody>
      </p:sp>
      <p:sp>
        <p:nvSpPr>
          <p:cNvPr id="7" name="Text  2"/>
          <p:cNvSpPr>
            <a:spLocks noGrp="1"/>
          </p:cNvSpPr>
          <p:nvPr>
            <p:ph type="body" sz="quarter" idx="16" hasCustomPrompt="1"/>
          </p:nvPr>
        </p:nvSpPr>
        <p:spPr>
          <a:xfrm>
            <a:off x="6327904" y="1808206"/>
            <a:ext cx="4664434" cy="1044411"/>
          </a:xfrm>
        </p:spPr>
        <p:txBody>
          <a:bodyPr wrap="square" anchor="ctr">
            <a:noAutofit/>
          </a:bodyPr>
          <a:lstStyle>
            <a:lvl1pPr>
              <a:lnSpc>
                <a:spcPct val="110000"/>
              </a:lnSpc>
              <a:defRPr lang="ru-RU" sz="1300" dirty="0">
                <a:solidFill>
                  <a:schemeClr val="tx1">
                    <a:lumMod val="75000"/>
                    <a:lumOff val="25000"/>
                  </a:schemeClr>
                </a:solidFill>
                <a:latin typeface="+mn-lt"/>
                <a:ea typeface="Open Sans" panose="020B0606030504020204" pitchFamily="34" charset="0"/>
                <a:cs typeface="Open Sans" panose="020B0606030504020204" pitchFamily="34" charset="0"/>
              </a:defRPr>
            </a:lvl1pPr>
          </a:lstStyle>
          <a:p>
            <a:pPr lvl="0">
              <a:spcBef>
                <a:spcPts val="451"/>
              </a:spcBef>
              <a:spcAft>
                <a:spcPts val="451"/>
              </a:spcAft>
            </a:pPr>
            <a:r>
              <a:rPr lang="en-US"/>
              <a:t>Click to add text</a:t>
            </a:r>
            <a:endParaRPr lang="ru-RU" dirty="0"/>
          </a:p>
        </p:txBody>
      </p:sp>
      <p:sp>
        <p:nvSpPr>
          <p:cNvPr id="9" name="Text  3"/>
          <p:cNvSpPr>
            <a:spLocks noGrp="1"/>
          </p:cNvSpPr>
          <p:nvPr>
            <p:ph type="body" sz="quarter" idx="18" hasCustomPrompt="1"/>
          </p:nvPr>
        </p:nvSpPr>
        <p:spPr>
          <a:xfrm>
            <a:off x="6327904" y="3033509"/>
            <a:ext cx="4664434" cy="1057515"/>
          </a:xfrm>
        </p:spPr>
        <p:txBody>
          <a:bodyPr wrap="square" anchor="ctr">
            <a:noAutofit/>
          </a:bodyPr>
          <a:lstStyle>
            <a:lvl1pPr>
              <a:lnSpc>
                <a:spcPct val="110000"/>
              </a:lnSpc>
              <a:defRPr lang="ru-RU" sz="1300" dirty="0">
                <a:solidFill>
                  <a:schemeClr val="tx1">
                    <a:lumMod val="75000"/>
                    <a:lumOff val="25000"/>
                  </a:schemeClr>
                </a:solidFill>
                <a:latin typeface="+mn-lt"/>
                <a:ea typeface="Open Sans" panose="020B0606030504020204" pitchFamily="34" charset="0"/>
                <a:cs typeface="Open Sans" panose="020B0606030504020204" pitchFamily="34" charset="0"/>
              </a:defRPr>
            </a:lvl1pPr>
          </a:lstStyle>
          <a:p>
            <a:pPr lvl="0">
              <a:spcBef>
                <a:spcPts val="451"/>
              </a:spcBef>
              <a:spcAft>
                <a:spcPts val="451"/>
              </a:spcAft>
            </a:pPr>
            <a:r>
              <a:rPr lang="en-US"/>
              <a:t>Click to add text</a:t>
            </a:r>
            <a:endParaRPr lang="ru-RU" dirty="0"/>
          </a:p>
        </p:txBody>
      </p:sp>
      <p:sp>
        <p:nvSpPr>
          <p:cNvPr id="10" name="Text  4"/>
          <p:cNvSpPr>
            <a:spLocks noGrp="1"/>
          </p:cNvSpPr>
          <p:nvPr>
            <p:ph type="body" sz="quarter" idx="19" hasCustomPrompt="1"/>
          </p:nvPr>
        </p:nvSpPr>
        <p:spPr>
          <a:xfrm>
            <a:off x="6327904" y="4271916"/>
            <a:ext cx="4664434" cy="1124269"/>
          </a:xfrm>
        </p:spPr>
        <p:txBody>
          <a:bodyPr wrap="square" anchor="ctr">
            <a:noAutofit/>
          </a:bodyPr>
          <a:lstStyle>
            <a:lvl1pPr>
              <a:lnSpc>
                <a:spcPct val="110000"/>
              </a:lnSpc>
              <a:defRPr lang="ru-RU" sz="1300" dirty="0">
                <a:solidFill>
                  <a:schemeClr val="tx1">
                    <a:lumMod val="75000"/>
                    <a:lumOff val="25000"/>
                  </a:schemeClr>
                </a:solidFill>
                <a:latin typeface="+mn-lt"/>
                <a:ea typeface="Open Sans" panose="020B0606030504020204" pitchFamily="34" charset="0"/>
                <a:cs typeface="Open Sans" panose="020B0606030504020204" pitchFamily="34" charset="0"/>
              </a:defRPr>
            </a:lvl1pPr>
          </a:lstStyle>
          <a:p>
            <a:pPr lvl="0">
              <a:spcBef>
                <a:spcPts val="451"/>
              </a:spcBef>
              <a:spcAft>
                <a:spcPts val="451"/>
              </a:spcAft>
            </a:pPr>
            <a:r>
              <a:rPr lang="en-US"/>
              <a:t>Click to add text</a:t>
            </a:r>
            <a:endParaRPr lang="ru-RU" dirty="0"/>
          </a:p>
        </p:txBody>
      </p:sp>
      <p:sp>
        <p:nvSpPr>
          <p:cNvPr id="4" name="Title"/>
          <p:cNvSpPr>
            <a:spLocks noGrp="1"/>
          </p:cNvSpPr>
          <p:nvPr>
            <p:ph type="title" hasCustomPrompt="1"/>
          </p:nvPr>
        </p:nvSpPr>
        <p:spPr>
          <a:xfrm>
            <a:off x="677336" y="883493"/>
            <a:ext cx="4092885" cy="549659"/>
          </a:xfrm>
          <a:noFill/>
        </p:spPr>
        <p:txBody>
          <a:bodyPr wrap="square" anchor="t">
            <a:noAutofit/>
          </a:bodyPr>
          <a:lstStyle>
            <a:lvl1pPr>
              <a:defRPr lang="ru-RU" sz="2800">
                <a:solidFill>
                  <a:schemeClr val="bg1"/>
                </a:solidFill>
                <a:latin typeface="+mj-lt"/>
                <a:ea typeface="Open Sans Condensed" panose="020B0806030504020204" pitchFamily="34" charset="0"/>
                <a:cs typeface="Segoe UI Semibold" panose="020B0702040204020203" pitchFamily="34" charset="0"/>
              </a:defRPr>
            </a:lvl1pPr>
          </a:lstStyle>
          <a:p>
            <a:pPr marL="0" lvl="0"/>
            <a:r>
              <a:rPr lang="en-US"/>
              <a:t>Click to add title</a:t>
            </a:r>
            <a:endParaRPr lang="ru-RU" dirty="0"/>
          </a:p>
        </p:txBody>
      </p:sp>
      <p:sp>
        <p:nvSpPr>
          <p:cNvPr id="5" name="Text  5"/>
          <p:cNvSpPr>
            <a:spLocks noGrp="1"/>
          </p:cNvSpPr>
          <p:nvPr>
            <p:ph type="body" sz="quarter" idx="10" hasCustomPrompt="1"/>
          </p:nvPr>
        </p:nvSpPr>
        <p:spPr>
          <a:xfrm>
            <a:off x="677336" y="1401561"/>
            <a:ext cx="4092885" cy="945015"/>
          </a:xfrm>
        </p:spPr>
        <p:txBody>
          <a:bodyPr wrap="square" anchor="t">
            <a:noAutofit/>
          </a:bodyPr>
          <a:lstStyle>
            <a:lvl1pPr>
              <a:lnSpc>
                <a:spcPct val="150000"/>
              </a:lnSpc>
              <a:defRPr lang="en-US" sz="1400" dirty="0" smtClean="0">
                <a:solidFill>
                  <a:schemeClr val="bg1">
                    <a:lumMod val="95000"/>
                  </a:schemeClr>
                </a:solidFill>
                <a:latin typeface="+mn-lt"/>
                <a:ea typeface="Open Sans" panose="020B0606030504020204" pitchFamily="34" charset="0"/>
                <a:cs typeface="Open Sans" panose="020B0606030504020204" pitchFamily="34" charset="0"/>
              </a:defRPr>
            </a:lvl1pPr>
            <a:lvl2pPr>
              <a:defRPr lang="en-US" sz="1800" dirty="0" smtClean="0"/>
            </a:lvl2pPr>
            <a:lvl3pPr>
              <a:defRPr lang="en-US" sz="1800" dirty="0" smtClean="0"/>
            </a:lvl3pPr>
            <a:lvl4pPr>
              <a:defRPr lang="en-US" dirty="0" smtClean="0"/>
            </a:lvl4pPr>
            <a:lvl5pPr>
              <a:defRPr lang="ru-RU" dirty="0"/>
            </a:lvl5pPr>
          </a:lstStyle>
          <a:p>
            <a:pPr lvl="0">
              <a:lnSpc>
                <a:spcPct val="130000"/>
              </a:lnSpc>
            </a:pPr>
            <a:r>
              <a:rPr lang="en-US"/>
              <a:t>Click to add text</a:t>
            </a:r>
            <a:endParaRPr lang="ru-RU" dirty="0"/>
          </a:p>
        </p:txBody>
      </p:sp>
    </p:spTree>
    <p:custDataLst>
      <p:tags r:id="rId1"/>
    </p:custDataLst>
    <p:extLst>
      <p:ext uri="{BB962C8B-B14F-4D97-AF65-F5344CB8AC3E}">
        <p14:creationId xmlns:p14="http://schemas.microsoft.com/office/powerpoint/2010/main" val="2935977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Congratulations">
    <p:bg>
      <p:bgPr>
        <a:solidFill>
          <a:schemeClr val="bg1">
            <a:lumMod val="85000"/>
          </a:schemeClr>
        </a:solidFill>
        <a:effectLst/>
      </p:bgPr>
    </p:bg>
    <p:spTree>
      <p:nvGrpSpPr>
        <p:cNvPr id="1" name=""/>
        <p:cNvGrpSpPr/>
        <p:nvPr/>
      </p:nvGrpSpPr>
      <p:grpSpPr>
        <a:xfrm>
          <a:off x="0" y="0"/>
          <a:ext cx="0" cy="0"/>
          <a:chOff x="0" y="0"/>
          <a:chExt cx="0" cy="0"/>
        </a:xfrm>
      </p:grpSpPr>
      <p:sp>
        <p:nvSpPr>
          <p:cNvPr id="12" name="Picture  1"/>
          <p:cNvSpPr>
            <a:spLocks noGrp="1"/>
          </p:cNvSpPr>
          <p:nvPr>
            <p:ph type="pic" sz="quarter" idx="11"/>
          </p:nvPr>
        </p:nvSpPr>
        <p:spPr>
          <a:xfrm>
            <a:off x="0" y="0"/>
            <a:ext cx="12192000" cy="6858000"/>
          </a:xfrm>
        </p:spPr>
        <p:txBody>
          <a:bodyPr/>
          <a:lstStyle/>
          <a:p>
            <a:r>
              <a:rPr lang="en-US"/>
              <a:t>Click icon to add picture</a:t>
            </a:r>
            <a:endParaRPr lang="ru-RU" dirty="0"/>
          </a:p>
        </p:txBody>
      </p:sp>
      <p:sp>
        <p:nvSpPr>
          <p:cNvPr id="2" name="Title"/>
          <p:cNvSpPr>
            <a:spLocks noGrp="1"/>
          </p:cNvSpPr>
          <p:nvPr>
            <p:ph type="ctrTitle" hasCustomPrompt="1"/>
          </p:nvPr>
        </p:nvSpPr>
        <p:spPr>
          <a:xfrm>
            <a:off x="1402149" y="4490365"/>
            <a:ext cx="7589452" cy="675865"/>
          </a:xfrm>
          <a:noFill/>
        </p:spPr>
        <p:txBody>
          <a:bodyPr wrap="square" lIns="90000" rtlCol="0" anchor="b">
            <a:noAutofit/>
          </a:bodyPr>
          <a:lstStyle>
            <a:lvl1pPr>
              <a:defRPr lang="en-US" sz="4400" dirty="0">
                <a:solidFill>
                  <a:schemeClr val="bg1"/>
                </a:solidFill>
                <a:latin typeface="+mj-lt"/>
                <a:ea typeface="Open Sans Condensed" panose="020B0806030504020204" pitchFamily="34" charset="0"/>
                <a:cs typeface="Segoe UI Semibold" panose="020B0702040204020203" pitchFamily="34" charset="0"/>
              </a:defRPr>
            </a:lvl1pPr>
          </a:lstStyle>
          <a:p>
            <a:pPr marL="0" lvl="0"/>
            <a:r>
              <a:rPr lang="en-US"/>
              <a:t>Click to add title</a:t>
            </a:r>
            <a:endParaRPr lang="en-US" dirty="0"/>
          </a:p>
        </p:txBody>
      </p:sp>
      <p:sp>
        <p:nvSpPr>
          <p:cNvPr id="10" name="Text  1"/>
          <p:cNvSpPr>
            <a:spLocks noGrp="1"/>
          </p:cNvSpPr>
          <p:nvPr>
            <p:ph type="body" sz="quarter" idx="10" hasCustomPrompt="1"/>
          </p:nvPr>
        </p:nvSpPr>
        <p:spPr>
          <a:xfrm>
            <a:off x="1402148" y="5318413"/>
            <a:ext cx="6600805" cy="825212"/>
          </a:xfrm>
        </p:spPr>
        <p:txBody>
          <a:bodyPr vert="horz" wrap="square" lIns="90000" tIns="45720" rIns="91440" bIns="45720" rtlCol="0">
            <a:noAutofit/>
          </a:bodyPr>
          <a:lstStyle>
            <a:lvl1pPr>
              <a:lnSpc>
                <a:spcPct val="130000"/>
              </a:lnSpc>
              <a:defRPr lang="en-US" sz="1400" kern="1200" dirty="0" smtClean="0">
                <a:solidFill>
                  <a:schemeClr val="bg1">
                    <a:lumMod val="95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en-US" dirty="0"/>
          </a:p>
        </p:txBody>
      </p:sp>
    </p:spTree>
    <p:custDataLst>
      <p:tags r:id="rId1"/>
    </p:custDataLst>
    <p:extLst>
      <p:ext uri="{BB962C8B-B14F-4D97-AF65-F5344CB8AC3E}">
        <p14:creationId xmlns:p14="http://schemas.microsoft.com/office/powerpoint/2010/main" val="2859311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Main Menu">
    <p:bg>
      <p:bgPr>
        <a:solidFill>
          <a:schemeClr val="bg1">
            <a:lumMod val="85000"/>
          </a:schemeClr>
        </a:solidFill>
        <a:effectLst/>
      </p:bgPr>
    </p:bg>
    <p:spTree>
      <p:nvGrpSpPr>
        <p:cNvPr id="1" name=""/>
        <p:cNvGrpSpPr/>
        <p:nvPr/>
      </p:nvGrpSpPr>
      <p:grpSpPr>
        <a:xfrm>
          <a:off x="0" y="0"/>
          <a:ext cx="0" cy="0"/>
          <a:chOff x="0" y="0"/>
          <a:chExt cx="0" cy="0"/>
        </a:xfrm>
      </p:grpSpPr>
      <p:sp>
        <p:nvSpPr>
          <p:cNvPr id="10" name="Picture  1"/>
          <p:cNvSpPr>
            <a:spLocks noGrp="1"/>
          </p:cNvSpPr>
          <p:nvPr>
            <p:ph type="pic" sz="quarter" idx="15"/>
          </p:nvPr>
        </p:nvSpPr>
        <p:spPr>
          <a:xfrm>
            <a:off x="0" y="0"/>
            <a:ext cx="12192000" cy="6858000"/>
          </a:xfrm>
        </p:spPr>
        <p:txBody>
          <a:bodyPr/>
          <a:lstStyle/>
          <a:p>
            <a:r>
              <a:rPr lang="en-US"/>
              <a:t>Click icon to add picture</a:t>
            </a:r>
            <a:endParaRPr lang="ru-RU"/>
          </a:p>
        </p:txBody>
      </p:sp>
      <p:sp>
        <p:nvSpPr>
          <p:cNvPr id="16" name="Text  1"/>
          <p:cNvSpPr>
            <a:spLocks noGrp="1"/>
          </p:cNvSpPr>
          <p:nvPr>
            <p:ph type="body" sz="quarter" idx="14" hasCustomPrompt="1"/>
          </p:nvPr>
        </p:nvSpPr>
        <p:spPr>
          <a:xfrm>
            <a:off x="635490" y="5109958"/>
            <a:ext cx="6138819" cy="307777"/>
          </a:xfrm>
          <a:noFill/>
        </p:spPr>
        <p:txBody>
          <a:bodyPr wrap="square" anchor="ctr" anchorCtr="0">
            <a:noAutofit/>
          </a:bodyPr>
          <a:lstStyle>
            <a:lvl1pPr>
              <a:lnSpc>
                <a:spcPct val="90000"/>
              </a:lnSpc>
              <a:defRPr lang="ru-RU" sz="1400" dirty="0">
                <a:solidFill>
                  <a:schemeClr val="bg1">
                    <a:lumMod val="95000"/>
                  </a:schemeClr>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5" name="Text  2"/>
          <p:cNvSpPr>
            <a:spLocks noGrp="1"/>
          </p:cNvSpPr>
          <p:nvPr>
            <p:ph type="body" sz="quarter" idx="13" hasCustomPrompt="1"/>
          </p:nvPr>
        </p:nvSpPr>
        <p:spPr>
          <a:xfrm>
            <a:off x="635490" y="4563550"/>
            <a:ext cx="6138819" cy="307777"/>
          </a:xfrm>
          <a:noFill/>
        </p:spPr>
        <p:txBody>
          <a:bodyPr wrap="square" anchor="ctr" anchorCtr="0">
            <a:noAutofit/>
          </a:bodyPr>
          <a:lstStyle>
            <a:lvl1pPr>
              <a:lnSpc>
                <a:spcPct val="90000"/>
              </a:lnSpc>
              <a:defRPr lang="ru-RU" sz="1400" dirty="0">
                <a:solidFill>
                  <a:schemeClr val="bg1">
                    <a:lumMod val="95000"/>
                  </a:schemeClr>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3" name="Text  3"/>
          <p:cNvSpPr>
            <a:spLocks noGrp="1"/>
          </p:cNvSpPr>
          <p:nvPr>
            <p:ph type="body" sz="quarter" idx="12" hasCustomPrompt="1"/>
          </p:nvPr>
        </p:nvSpPr>
        <p:spPr>
          <a:xfrm>
            <a:off x="635490" y="4017142"/>
            <a:ext cx="6138819" cy="307777"/>
          </a:xfrm>
          <a:noFill/>
        </p:spPr>
        <p:txBody>
          <a:bodyPr wrap="square" anchor="ctr" anchorCtr="0">
            <a:noAutofit/>
          </a:bodyPr>
          <a:lstStyle>
            <a:lvl1pPr>
              <a:lnSpc>
                <a:spcPct val="90000"/>
              </a:lnSpc>
              <a:defRPr lang="ru-RU" sz="1400" dirty="0">
                <a:solidFill>
                  <a:schemeClr val="bg1">
                    <a:lumMod val="95000"/>
                  </a:schemeClr>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1" name="Text  4"/>
          <p:cNvSpPr>
            <a:spLocks noGrp="1"/>
          </p:cNvSpPr>
          <p:nvPr>
            <p:ph type="body" sz="quarter" idx="11" hasCustomPrompt="1"/>
          </p:nvPr>
        </p:nvSpPr>
        <p:spPr>
          <a:xfrm>
            <a:off x="635490" y="3470734"/>
            <a:ext cx="6138819" cy="307777"/>
          </a:xfrm>
          <a:noFill/>
        </p:spPr>
        <p:txBody>
          <a:bodyPr wrap="square" anchor="ctr" anchorCtr="0">
            <a:noAutofit/>
          </a:bodyPr>
          <a:lstStyle>
            <a:lvl1pPr>
              <a:lnSpc>
                <a:spcPct val="90000"/>
              </a:lnSpc>
              <a:defRPr lang="ru-RU" sz="1400" dirty="0">
                <a:solidFill>
                  <a:schemeClr val="bg1">
                    <a:lumMod val="95000"/>
                  </a:schemeClr>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8" name="Text  5"/>
          <p:cNvSpPr>
            <a:spLocks noGrp="1"/>
          </p:cNvSpPr>
          <p:nvPr>
            <p:ph type="body" sz="quarter" idx="10" hasCustomPrompt="1"/>
          </p:nvPr>
        </p:nvSpPr>
        <p:spPr>
          <a:xfrm>
            <a:off x="635490" y="2924326"/>
            <a:ext cx="6138819" cy="307777"/>
          </a:xfrm>
          <a:noFill/>
        </p:spPr>
        <p:txBody>
          <a:bodyPr wrap="square" anchor="ctr" anchorCtr="0">
            <a:noAutofit/>
          </a:bodyPr>
          <a:lstStyle>
            <a:lvl1pPr>
              <a:lnSpc>
                <a:spcPct val="90000"/>
              </a:lnSpc>
              <a:defRPr lang="ru-RU" sz="1400" dirty="0">
                <a:solidFill>
                  <a:schemeClr val="bg1">
                    <a:lumMod val="95000"/>
                  </a:schemeClr>
                </a:solidFill>
                <a:latin typeface="+mn-lt"/>
                <a:ea typeface="Open Sans Semibold" panose="020B0706030804020204" pitchFamily="34" charset="0"/>
                <a:cs typeface="Open Sans Semibold" panose="020B0706030804020204" pitchFamily="34" charset="0"/>
              </a:defRPr>
            </a:lvl1pPr>
          </a:lstStyle>
          <a:p>
            <a:pPr lvl="0"/>
            <a:r>
              <a:rPr lang="en-US"/>
              <a:t>Click to add text</a:t>
            </a:r>
            <a:endParaRPr lang="ru-RU" dirty="0"/>
          </a:p>
        </p:txBody>
      </p:sp>
      <p:sp>
        <p:nvSpPr>
          <p:cNvPr id="12" name="Title"/>
          <p:cNvSpPr>
            <a:spLocks noGrp="1"/>
          </p:cNvSpPr>
          <p:nvPr>
            <p:ph type="title" hasCustomPrompt="1"/>
          </p:nvPr>
        </p:nvSpPr>
        <p:spPr>
          <a:xfrm>
            <a:off x="635494" y="1160723"/>
            <a:ext cx="6138815" cy="1430116"/>
          </a:xfrm>
          <a:noFill/>
        </p:spPr>
        <p:txBody>
          <a:bodyPr wrap="square" rtlCol="0" anchor="b">
            <a:noAutofit/>
          </a:bodyPr>
          <a:lstStyle>
            <a:lvl1pPr>
              <a:defRPr lang="ru-RU" sz="3600">
                <a:solidFill>
                  <a:schemeClr val="bg1"/>
                </a:solidFill>
                <a:latin typeface="+mj-lt"/>
                <a:ea typeface="Open Sans Condensed" panose="020B0806030504020204" pitchFamily="34" charset="0"/>
                <a:cs typeface="Segoe UI Semibold" panose="020B0702040204020203" pitchFamily="34" charset="0"/>
              </a:defRPr>
            </a:lvl1pPr>
          </a:lstStyle>
          <a:p>
            <a:pPr marL="0" lvl="0"/>
            <a:r>
              <a:rPr lang="en-US"/>
              <a:t>Click to add title</a:t>
            </a:r>
            <a:endParaRPr lang="ru-RU" dirty="0"/>
          </a:p>
        </p:txBody>
      </p:sp>
    </p:spTree>
    <p:custDataLst>
      <p:tags r:id="rId1"/>
    </p:custDataLst>
    <p:extLst>
      <p:ext uri="{BB962C8B-B14F-4D97-AF65-F5344CB8AC3E}">
        <p14:creationId xmlns:p14="http://schemas.microsoft.com/office/powerpoint/2010/main" val="4110350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ourse Objectives">
    <p:spTree>
      <p:nvGrpSpPr>
        <p:cNvPr id="1" name=""/>
        <p:cNvGrpSpPr/>
        <p:nvPr/>
      </p:nvGrpSpPr>
      <p:grpSpPr>
        <a:xfrm>
          <a:off x="0" y="0"/>
          <a:ext cx="0" cy="0"/>
          <a:chOff x="0" y="0"/>
          <a:chExt cx="0" cy="0"/>
        </a:xfrm>
      </p:grpSpPr>
      <p:sp>
        <p:nvSpPr>
          <p:cNvPr id="34" name="Picture  1"/>
          <p:cNvSpPr>
            <a:spLocks noGrp="1"/>
          </p:cNvSpPr>
          <p:nvPr>
            <p:ph type="pic" sz="quarter" idx="21"/>
          </p:nvPr>
        </p:nvSpPr>
        <p:spPr>
          <a:xfrm>
            <a:off x="0" y="0"/>
            <a:ext cx="4963584" cy="6858000"/>
          </a:xfrm>
        </p:spPr>
        <p:txBody>
          <a:bodyPr/>
          <a:lstStyle/>
          <a:p>
            <a:r>
              <a:rPr lang="en-US"/>
              <a:t>Click icon to add picture</a:t>
            </a:r>
            <a:endParaRPr lang="ru-RU" dirty="0"/>
          </a:p>
        </p:txBody>
      </p:sp>
      <p:sp>
        <p:nvSpPr>
          <p:cNvPr id="2" name="Title"/>
          <p:cNvSpPr>
            <a:spLocks noGrp="1"/>
          </p:cNvSpPr>
          <p:nvPr>
            <p:ph type="title" hasCustomPrompt="1"/>
          </p:nvPr>
        </p:nvSpPr>
        <p:spPr>
          <a:xfrm>
            <a:off x="739857" y="162915"/>
            <a:ext cx="3402298" cy="1204844"/>
          </a:xfrm>
          <a:noFill/>
        </p:spPr>
        <p:txBody>
          <a:bodyPr wrap="square" anchor="b">
            <a:noAutofit/>
          </a:bodyPr>
          <a:lstStyle>
            <a:lvl1pPr>
              <a:defRPr lang="ru-RU" sz="2800">
                <a:solidFill>
                  <a:schemeClr val="bg1"/>
                </a:solidFill>
                <a:latin typeface="+mj-lt"/>
                <a:ea typeface="Open Sans Condensed" panose="020B0806030504020204" pitchFamily="34" charset="0"/>
                <a:cs typeface="Segoe UI Semibold" panose="020B0702040204020203" pitchFamily="34" charset="0"/>
              </a:defRPr>
            </a:lvl1pPr>
          </a:lstStyle>
          <a:p>
            <a:pPr marL="0" lvl="0"/>
            <a:r>
              <a:rPr lang="en-US"/>
              <a:t>Click to add title</a:t>
            </a:r>
            <a:endParaRPr lang="ru-RU" dirty="0"/>
          </a:p>
        </p:txBody>
      </p:sp>
      <p:sp>
        <p:nvSpPr>
          <p:cNvPr id="20" name="Text  1"/>
          <p:cNvSpPr>
            <a:spLocks noGrp="1"/>
          </p:cNvSpPr>
          <p:nvPr>
            <p:ph type="body" sz="quarter" idx="10" hasCustomPrompt="1"/>
          </p:nvPr>
        </p:nvSpPr>
        <p:spPr>
          <a:xfrm>
            <a:off x="739857" y="1367760"/>
            <a:ext cx="3402298" cy="932563"/>
          </a:xfrm>
        </p:spPr>
        <p:txBody>
          <a:bodyPr wrap="square">
            <a:noAutofit/>
          </a:bodyPr>
          <a:lstStyle>
            <a:lvl1pPr>
              <a:lnSpc>
                <a:spcPct val="150000"/>
              </a:lnSpc>
              <a:defRPr lang="en-US" sz="1400" dirty="0" smtClean="0">
                <a:solidFill>
                  <a:schemeClr val="bg1">
                    <a:lumMod val="95000"/>
                  </a:schemeClr>
                </a:solidFill>
                <a:latin typeface="+mn-lt"/>
                <a:ea typeface="Open Sans" panose="020B0606030504020204" pitchFamily="34" charset="0"/>
                <a:cs typeface="Open Sans" panose="020B0606030504020204" pitchFamily="34" charset="0"/>
              </a:defRPr>
            </a:lvl1pPr>
            <a:lvl2pPr>
              <a:defRPr lang="en-US" sz="1800" dirty="0" smtClean="0"/>
            </a:lvl2pPr>
            <a:lvl3pPr>
              <a:defRPr lang="en-US" sz="1800" dirty="0" smtClean="0"/>
            </a:lvl3pPr>
            <a:lvl4pPr>
              <a:defRPr lang="en-US" dirty="0" smtClean="0"/>
            </a:lvl4pPr>
            <a:lvl5pPr>
              <a:defRPr lang="ru-RU" dirty="0"/>
            </a:lvl5pPr>
          </a:lstStyle>
          <a:p>
            <a:pPr lvl="0">
              <a:lnSpc>
                <a:spcPct val="130000"/>
              </a:lnSpc>
            </a:pPr>
            <a:r>
              <a:rPr lang="en-US"/>
              <a:t>Click to add text</a:t>
            </a:r>
            <a:endParaRPr lang="ru-RU" dirty="0"/>
          </a:p>
        </p:txBody>
      </p:sp>
      <p:sp>
        <p:nvSpPr>
          <p:cNvPr id="25" name="Text  2"/>
          <p:cNvSpPr>
            <a:spLocks noGrp="1"/>
          </p:cNvSpPr>
          <p:nvPr>
            <p:ph type="body" sz="quarter" idx="15" hasCustomPrompt="1"/>
          </p:nvPr>
        </p:nvSpPr>
        <p:spPr>
          <a:xfrm>
            <a:off x="6390422" y="908301"/>
            <a:ext cx="5108331" cy="536575"/>
          </a:xfrm>
        </p:spPr>
        <p:txBody>
          <a:bodyPr wrap="square" anchor="ctr">
            <a:noAutofit/>
          </a:bodyPr>
          <a:lstStyle>
            <a:lvl1pPr>
              <a:lnSpc>
                <a:spcPct val="110000"/>
              </a:lnSpc>
              <a:defRPr lang="ru-RU" sz="1300" dirty="0">
                <a:solidFill>
                  <a:schemeClr val="tx1">
                    <a:lumMod val="75000"/>
                    <a:lumOff val="25000"/>
                  </a:schemeClr>
                </a:solidFill>
                <a:latin typeface="+mn-lt"/>
                <a:ea typeface="Open Sans" panose="020B0606030504020204" pitchFamily="34" charset="0"/>
                <a:cs typeface="Open Sans" panose="020B0606030504020204" pitchFamily="34" charset="0"/>
              </a:defRPr>
            </a:lvl1pPr>
          </a:lstStyle>
          <a:p>
            <a:pPr lvl="0">
              <a:spcBef>
                <a:spcPts val="451"/>
              </a:spcBef>
              <a:spcAft>
                <a:spcPts val="451"/>
              </a:spcAft>
            </a:pPr>
            <a:r>
              <a:rPr lang="en-US"/>
              <a:t>Click to add text</a:t>
            </a:r>
            <a:endParaRPr lang="ru-RU" dirty="0"/>
          </a:p>
        </p:txBody>
      </p:sp>
      <p:sp>
        <p:nvSpPr>
          <p:cNvPr id="28" name="Text  3"/>
          <p:cNvSpPr>
            <a:spLocks noGrp="1"/>
          </p:cNvSpPr>
          <p:nvPr>
            <p:ph type="body" sz="quarter" idx="16" hasCustomPrompt="1"/>
          </p:nvPr>
        </p:nvSpPr>
        <p:spPr>
          <a:xfrm>
            <a:off x="6403734" y="1765472"/>
            <a:ext cx="5108331" cy="536575"/>
          </a:xfrm>
        </p:spPr>
        <p:txBody>
          <a:bodyPr wrap="square" anchor="ctr">
            <a:noAutofit/>
          </a:bodyPr>
          <a:lstStyle>
            <a:lvl1pPr>
              <a:lnSpc>
                <a:spcPct val="110000"/>
              </a:lnSpc>
              <a:defRPr lang="ru-RU" sz="1300" dirty="0">
                <a:solidFill>
                  <a:schemeClr val="tx1">
                    <a:lumMod val="75000"/>
                    <a:lumOff val="25000"/>
                  </a:schemeClr>
                </a:solidFill>
                <a:latin typeface="+mn-lt"/>
                <a:ea typeface="Open Sans" panose="020B0606030504020204" pitchFamily="34" charset="0"/>
                <a:cs typeface="Open Sans" panose="020B0606030504020204" pitchFamily="34" charset="0"/>
              </a:defRPr>
            </a:lvl1pPr>
          </a:lstStyle>
          <a:p>
            <a:pPr lvl="0">
              <a:spcBef>
                <a:spcPts val="451"/>
              </a:spcBef>
              <a:spcAft>
                <a:spcPts val="451"/>
              </a:spcAft>
            </a:pPr>
            <a:r>
              <a:rPr lang="en-US"/>
              <a:t>Click to add text</a:t>
            </a:r>
            <a:endParaRPr lang="ru-RU" dirty="0"/>
          </a:p>
        </p:txBody>
      </p:sp>
      <p:sp>
        <p:nvSpPr>
          <p:cNvPr id="29" name="Text  4"/>
          <p:cNvSpPr>
            <a:spLocks noGrp="1"/>
          </p:cNvSpPr>
          <p:nvPr>
            <p:ph type="body" sz="quarter" idx="17" hasCustomPrompt="1"/>
          </p:nvPr>
        </p:nvSpPr>
        <p:spPr>
          <a:xfrm>
            <a:off x="6403734" y="2622641"/>
            <a:ext cx="5108331" cy="536575"/>
          </a:xfrm>
        </p:spPr>
        <p:txBody>
          <a:bodyPr wrap="square" anchor="ctr">
            <a:noAutofit/>
          </a:bodyPr>
          <a:lstStyle>
            <a:lvl1pPr>
              <a:lnSpc>
                <a:spcPct val="110000"/>
              </a:lnSpc>
              <a:defRPr lang="ru-RU" sz="1300" dirty="0">
                <a:solidFill>
                  <a:schemeClr val="tx1">
                    <a:lumMod val="75000"/>
                    <a:lumOff val="25000"/>
                  </a:schemeClr>
                </a:solidFill>
                <a:latin typeface="+mn-lt"/>
                <a:ea typeface="Open Sans" panose="020B0606030504020204" pitchFamily="34" charset="0"/>
                <a:cs typeface="Open Sans" panose="020B0606030504020204" pitchFamily="34" charset="0"/>
              </a:defRPr>
            </a:lvl1pPr>
          </a:lstStyle>
          <a:p>
            <a:pPr lvl="0">
              <a:spcBef>
                <a:spcPts val="451"/>
              </a:spcBef>
              <a:spcAft>
                <a:spcPts val="451"/>
              </a:spcAft>
            </a:pPr>
            <a:r>
              <a:rPr lang="en-US"/>
              <a:t>Click to add text</a:t>
            </a:r>
            <a:endParaRPr lang="ru-RU" dirty="0"/>
          </a:p>
        </p:txBody>
      </p:sp>
      <p:sp>
        <p:nvSpPr>
          <p:cNvPr id="30" name="Text  5"/>
          <p:cNvSpPr>
            <a:spLocks noGrp="1"/>
          </p:cNvSpPr>
          <p:nvPr>
            <p:ph type="body" sz="quarter" idx="18" hasCustomPrompt="1"/>
          </p:nvPr>
        </p:nvSpPr>
        <p:spPr>
          <a:xfrm>
            <a:off x="6403734" y="3479812"/>
            <a:ext cx="5108331" cy="536575"/>
          </a:xfrm>
        </p:spPr>
        <p:txBody>
          <a:bodyPr wrap="square" anchor="ctr">
            <a:noAutofit/>
          </a:bodyPr>
          <a:lstStyle>
            <a:lvl1pPr>
              <a:lnSpc>
                <a:spcPct val="110000"/>
              </a:lnSpc>
              <a:defRPr lang="ru-RU" sz="1300" dirty="0">
                <a:solidFill>
                  <a:schemeClr val="tx1">
                    <a:lumMod val="75000"/>
                    <a:lumOff val="25000"/>
                  </a:schemeClr>
                </a:solidFill>
                <a:latin typeface="+mn-lt"/>
                <a:ea typeface="Open Sans" panose="020B0606030504020204" pitchFamily="34" charset="0"/>
                <a:cs typeface="Open Sans" panose="020B0606030504020204" pitchFamily="34" charset="0"/>
              </a:defRPr>
            </a:lvl1pPr>
          </a:lstStyle>
          <a:p>
            <a:pPr lvl="0">
              <a:spcBef>
                <a:spcPts val="451"/>
              </a:spcBef>
              <a:spcAft>
                <a:spcPts val="451"/>
              </a:spcAft>
            </a:pPr>
            <a:r>
              <a:rPr lang="en-US"/>
              <a:t>Click to add text</a:t>
            </a:r>
            <a:endParaRPr lang="ru-RU" dirty="0"/>
          </a:p>
        </p:txBody>
      </p:sp>
      <p:sp>
        <p:nvSpPr>
          <p:cNvPr id="31" name="Text  6"/>
          <p:cNvSpPr>
            <a:spLocks noGrp="1"/>
          </p:cNvSpPr>
          <p:nvPr>
            <p:ph type="body" sz="quarter" idx="19" hasCustomPrompt="1"/>
          </p:nvPr>
        </p:nvSpPr>
        <p:spPr>
          <a:xfrm>
            <a:off x="6403734" y="4336981"/>
            <a:ext cx="5108331" cy="536575"/>
          </a:xfrm>
        </p:spPr>
        <p:txBody>
          <a:bodyPr wrap="square" anchor="ctr">
            <a:noAutofit/>
          </a:bodyPr>
          <a:lstStyle>
            <a:lvl1pPr>
              <a:lnSpc>
                <a:spcPct val="110000"/>
              </a:lnSpc>
              <a:defRPr lang="ru-RU" sz="1300" dirty="0">
                <a:solidFill>
                  <a:schemeClr val="tx1">
                    <a:lumMod val="75000"/>
                    <a:lumOff val="25000"/>
                  </a:schemeClr>
                </a:solidFill>
                <a:latin typeface="+mn-lt"/>
                <a:ea typeface="Open Sans" panose="020B0606030504020204" pitchFamily="34" charset="0"/>
                <a:cs typeface="Open Sans" panose="020B0606030504020204" pitchFamily="34" charset="0"/>
              </a:defRPr>
            </a:lvl1pPr>
          </a:lstStyle>
          <a:p>
            <a:pPr lvl="0">
              <a:spcBef>
                <a:spcPts val="451"/>
              </a:spcBef>
              <a:spcAft>
                <a:spcPts val="451"/>
              </a:spcAft>
            </a:pPr>
            <a:r>
              <a:rPr lang="en-US"/>
              <a:t>Click to add text</a:t>
            </a:r>
            <a:endParaRPr lang="ru-RU" dirty="0"/>
          </a:p>
        </p:txBody>
      </p:sp>
      <p:sp>
        <p:nvSpPr>
          <p:cNvPr id="32" name="Text  7"/>
          <p:cNvSpPr>
            <a:spLocks noGrp="1"/>
          </p:cNvSpPr>
          <p:nvPr>
            <p:ph type="body" sz="quarter" idx="20" hasCustomPrompt="1"/>
          </p:nvPr>
        </p:nvSpPr>
        <p:spPr>
          <a:xfrm>
            <a:off x="6403734" y="5194152"/>
            <a:ext cx="5108331" cy="536575"/>
          </a:xfrm>
        </p:spPr>
        <p:txBody>
          <a:bodyPr wrap="square" anchor="ctr">
            <a:noAutofit/>
          </a:bodyPr>
          <a:lstStyle>
            <a:lvl1pPr>
              <a:lnSpc>
                <a:spcPct val="110000"/>
              </a:lnSpc>
              <a:defRPr lang="ru-RU" sz="1300" dirty="0">
                <a:solidFill>
                  <a:schemeClr val="tx1">
                    <a:lumMod val="75000"/>
                    <a:lumOff val="25000"/>
                  </a:schemeClr>
                </a:solidFill>
                <a:latin typeface="+mn-lt"/>
                <a:ea typeface="Open Sans" panose="020B0606030504020204" pitchFamily="34" charset="0"/>
                <a:cs typeface="Open Sans" panose="020B0606030504020204" pitchFamily="34" charset="0"/>
              </a:defRPr>
            </a:lvl1pPr>
          </a:lstStyle>
          <a:p>
            <a:pPr lvl="0">
              <a:spcBef>
                <a:spcPts val="451"/>
              </a:spcBef>
              <a:spcAft>
                <a:spcPts val="451"/>
              </a:spcAft>
            </a:pPr>
            <a:r>
              <a:rPr lang="en-US"/>
              <a:t>Click to add text</a:t>
            </a:r>
            <a:endParaRPr lang="ru-RU" dirty="0"/>
          </a:p>
        </p:txBody>
      </p:sp>
    </p:spTree>
    <p:custDataLst>
      <p:tags r:id="rId1"/>
    </p:custDataLst>
    <p:extLst>
      <p:ext uri="{BB962C8B-B14F-4D97-AF65-F5344CB8AC3E}">
        <p14:creationId xmlns:p14="http://schemas.microsoft.com/office/powerpoint/2010/main" val="1379828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Definitions">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1003880" y="528065"/>
            <a:ext cx="7819689" cy="480131"/>
          </a:xfrm>
          <a:noFill/>
        </p:spPr>
        <p:txBody>
          <a:bodyPr wrap="square">
            <a:spAutoFit/>
          </a:bodyPr>
          <a:lstStyle>
            <a:lvl1pPr>
              <a:defRPr lang="ru-RU" sz="2800" dirty="0">
                <a:solidFill>
                  <a:schemeClr val="tx1">
                    <a:lumMod val="75000"/>
                    <a:lumOff val="25000"/>
                  </a:schemeClr>
                </a:solidFill>
                <a:latin typeface="+mj-lt"/>
                <a:ea typeface="Open Sans Condensed" panose="020B0806030504020204" pitchFamily="34" charset="0"/>
                <a:cs typeface="Segoe UI Semibold" panose="020B0702040204020203" pitchFamily="34" charset="0"/>
              </a:defRPr>
            </a:lvl1pPr>
          </a:lstStyle>
          <a:p>
            <a:pPr marL="0" lvl="0"/>
            <a:r>
              <a:rPr lang="en-US"/>
              <a:t>Click to add title</a:t>
            </a:r>
            <a:endParaRPr lang="ru-RU" dirty="0"/>
          </a:p>
        </p:txBody>
      </p:sp>
      <p:sp>
        <p:nvSpPr>
          <p:cNvPr id="7" name="Text  1"/>
          <p:cNvSpPr>
            <a:spLocks noGrp="1"/>
          </p:cNvSpPr>
          <p:nvPr>
            <p:ph type="body" sz="quarter" idx="10" hasCustomPrompt="1"/>
          </p:nvPr>
        </p:nvSpPr>
        <p:spPr>
          <a:xfrm>
            <a:off x="1003880" y="1055394"/>
            <a:ext cx="7819689" cy="581897"/>
          </a:xfrm>
        </p:spPr>
        <p:txBody>
          <a:bodyPr/>
          <a:lstStyle>
            <a:lvl1pPr>
              <a:defRPr lang="en-US" sz="1300" smtClean="0">
                <a:solidFill>
                  <a:schemeClr val="tx1">
                    <a:lumMod val="50000"/>
                    <a:lumOff val="50000"/>
                  </a:schemeClr>
                </a:solidFill>
                <a:latin typeface="+mn-lt"/>
                <a:ea typeface="Open Sans" panose="020B0606030504020204" pitchFamily="34" charset="0"/>
                <a:cs typeface="Open Sans" panose="020B0606030504020204" pitchFamily="34" charset="0"/>
              </a:defRPr>
            </a:lvl1pPr>
            <a:lvl2pPr>
              <a:defRPr lang="en-US" sz="2000" smtClean="0">
                <a:latin typeface="Segoe UI" panose="020B0502040204020203" pitchFamily="34" charset="0"/>
                <a:cs typeface="Segoe UI" panose="020B0502040204020203" pitchFamily="34" charset="0"/>
              </a:defRPr>
            </a:lvl2pPr>
            <a:lvl3pPr>
              <a:defRPr lang="en-US" sz="1800" smtClean="0">
                <a:latin typeface="Segoe UI" panose="020B0502040204020203" pitchFamily="34" charset="0"/>
                <a:cs typeface="Segoe UI" panose="020B0502040204020203" pitchFamily="34" charset="0"/>
              </a:defRPr>
            </a:lvl3pPr>
            <a:lvl4pPr>
              <a:defRPr lang="en-US" sz="1600" smtClean="0">
                <a:latin typeface="Segoe UI" panose="020B0502040204020203" pitchFamily="34" charset="0"/>
                <a:cs typeface="Segoe UI" panose="020B0502040204020203" pitchFamily="34" charset="0"/>
              </a:defRPr>
            </a:lvl4pPr>
            <a:lvl5pPr>
              <a:defRPr lang="ru-RU" sz="1600">
                <a:latin typeface="Segoe UI" panose="020B0502040204020203" pitchFamily="34" charset="0"/>
                <a:cs typeface="Segoe UI" panose="020B0502040204020203" pitchFamily="34" charset="0"/>
              </a:defRPr>
            </a:lvl5pPr>
          </a:lstStyle>
          <a:p>
            <a:pPr lvl="0">
              <a:lnSpc>
                <a:spcPct val="130000"/>
              </a:lnSpc>
            </a:pPr>
            <a:r>
              <a:rPr lang="en-US"/>
              <a:t>Click to add text</a:t>
            </a:r>
            <a:endParaRPr lang="ru-RU" dirty="0"/>
          </a:p>
        </p:txBody>
      </p:sp>
    </p:spTree>
    <p:custDataLst>
      <p:tags r:id="rId1"/>
    </p:custDataLst>
    <p:extLst>
      <p:ext uri="{BB962C8B-B14F-4D97-AF65-F5344CB8AC3E}">
        <p14:creationId xmlns:p14="http://schemas.microsoft.com/office/powerpoint/2010/main" val="42753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496174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a:xfrm>
            <a:off x="1003880" y="528065"/>
            <a:ext cx="7819689" cy="480131"/>
          </a:xfrm>
          <a:noFill/>
        </p:spPr>
        <p:txBody>
          <a:bodyPr wrap="square">
            <a:spAutoFit/>
          </a:bodyPr>
          <a:lstStyle>
            <a:lvl1pPr>
              <a:defRPr lang="ru-RU" sz="2800" dirty="0">
                <a:solidFill>
                  <a:schemeClr val="tx1">
                    <a:lumMod val="75000"/>
                    <a:lumOff val="25000"/>
                  </a:schemeClr>
                </a:solidFill>
                <a:latin typeface="+mj-lt"/>
                <a:ea typeface="Open Sans Condensed" panose="020B0806030504020204" pitchFamily="34" charset="0"/>
                <a:cs typeface="Segoe UI Semibold" panose="020B0702040204020203" pitchFamily="34" charset="0"/>
              </a:defRPr>
            </a:lvl1pPr>
          </a:lstStyle>
          <a:p>
            <a:pPr marL="0" lvl="0"/>
            <a:r>
              <a:rPr lang="en-US"/>
              <a:t>Click to add title</a:t>
            </a:r>
            <a:endParaRPr lang="ru-RU" dirty="0"/>
          </a:p>
        </p:txBody>
      </p:sp>
    </p:spTree>
    <p:custDataLst>
      <p:tags r:id="rId1"/>
    </p:custDataLst>
    <p:extLst>
      <p:ext uri="{BB962C8B-B14F-4D97-AF65-F5344CB8AC3E}">
        <p14:creationId xmlns:p14="http://schemas.microsoft.com/office/powerpoint/2010/main" val="548977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30/70 Picture Righ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773063" y="725787"/>
            <a:ext cx="3321330" cy="1280332"/>
          </a:xfrm>
        </p:spPr>
        <p:txBody>
          <a:bodyPr vert="horz" lIns="68580" tIns="34290" rIns="68580" bIns="34290" rtlCol="0" anchor="b">
            <a:noAutofit/>
          </a:bodyPr>
          <a:lstStyle>
            <a:lvl1pPr>
              <a:defRPr lang="ru-RU" sz="2800" dirty="0">
                <a:solidFill>
                  <a:schemeClr val="tx1">
                    <a:lumMod val="75000"/>
                    <a:lumOff val="25000"/>
                  </a:schemeClr>
                </a:solidFill>
                <a:latin typeface="+mj-lt"/>
                <a:ea typeface="Open Sans Condensed" panose="020B0806030504020204" pitchFamily="34" charset="0"/>
                <a:cs typeface="Segoe UI Semibold" panose="020B0702040204020203" pitchFamily="34" charset="0"/>
              </a:defRPr>
            </a:lvl1pPr>
          </a:lstStyle>
          <a:p>
            <a:pPr marL="0" lvl="0">
              <a:lnSpc>
                <a:spcPct val="100000"/>
              </a:lnSpc>
            </a:pPr>
            <a:r>
              <a:rPr lang="en-US"/>
              <a:t>Click to add title</a:t>
            </a:r>
            <a:endParaRPr lang="ru-RU" dirty="0"/>
          </a:p>
        </p:txBody>
      </p:sp>
      <p:sp>
        <p:nvSpPr>
          <p:cNvPr id="8" name="Picture  1"/>
          <p:cNvSpPr>
            <a:spLocks noGrp="1"/>
          </p:cNvSpPr>
          <p:nvPr>
            <p:ph type="pic" sz="quarter" idx="10"/>
          </p:nvPr>
        </p:nvSpPr>
        <p:spPr>
          <a:xfrm>
            <a:off x="4749800" y="0"/>
            <a:ext cx="7442200" cy="6858000"/>
          </a:xfrm>
        </p:spPr>
        <p:txBody>
          <a:bodyPr/>
          <a:lstStyle/>
          <a:p>
            <a:r>
              <a:rPr lang="en-US"/>
              <a:t>Click icon to add picture</a:t>
            </a:r>
            <a:endParaRPr lang="ru-RU"/>
          </a:p>
        </p:txBody>
      </p:sp>
      <p:sp>
        <p:nvSpPr>
          <p:cNvPr id="10" name="Text  1"/>
          <p:cNvSpPr>
            <a:spLocks noGrp="1"/>
          </p:cNvSpPr>
          <p:nvPr>
            <p:ph type="body" sz="quarter" idx="11" hasCustomPrompt="1"/>
          </p:nvPr>
        </p:nvSpPr>
        <p:spPr>
          <a:xfrm>
            <a:off x="385558" y="2334123"/>
            <a:ext cx="3686258" cy="2837959"/>
          </a:xfrm>
        </p:spPr>
        <p:txBody>
          <a:bodyPr/>
          <a:lstStyle>
            <a:lvl1pPr>
              <a:defRPr lang="en-US" sz="1300" kern="1200" smtClean="0">
                <a:solidFill>
                  <a:schemeClr val="tx1">
                    <a:lumMod val="65000"/>
                    <a:lumOff val="35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1642407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70/30 Picture Lef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727413" y="1005843"/>
            <a:ext cx="4690495" cy="913471"/>
          </a:xfrm>
        </p:spPr>
        <p:txBody>
          <a:bodyPr vert="horz" lIns="72000" tIns="34290" rIns="68580" bIns="34290" rtlCol="0" anchor="b">
            <a:noAutofit/>
          </a:bodyPr>
          <a:lstStyle>
            <a:lvl1pPr>
              <a:spcBef>
                <a:spcPts val="0"/>
              </a:spcBef>
              <a:defRPr lang="ru-RU" sz="3200" dirty="0">
                <a:solidFill>
                  <a:schemeClr val="tx1">
                    <a:lumMod val="75000"/>
                    <a:lumOff val="25000"/>
                  </a:schemeClr>
                </a:solidFill>
                <a:latin typeface="+mj-lt"/>
                <a:ea typeface="Open Sans Condensed" panose="020B0806030504020204" pitchFamily="34" charset="0"/>
                <a:cs typeface="Segoe UI Semibold" panose="020B0702040204020203" pitchFamily="34" charset="0"/>
              </a:defRPr>
            </a:lvl1pPr>
          </a:lstStyle>
          <a:p>
            <a:pPr marL="0" lvl="0">
              <a:lnSpc>
                <a:spcPct val="100000"/>
              </a:lnSpc>
            </a:pPr>
            <a:r>
              <a:rPr lang="en-US"/>
              <a:t>Click to add title</a:t>
            </a:r>
            <a:endParaRPr lang="ru-RU" dirty="0"/>
          </a:p>
        </p:txBody>
      </p:sp>
      <p:sp>
        <p:nvSpPr>
          <p:cNvPr id="8" name="Picture  1"/>
          <p:cNvSpPr>
            <a:spLocks noGrp="1"/>
          </p:cNvSpPr>
          <p:nvPr>
            <p:ph type="pic" sz="quarter" idx="10"/>
          </p:nvPr>
        </p:nvSpPr>
        <p:spPr>
          <a:xfrm>
            <a:off x="10" y="0"/>
            <a:ext cx="4655457" cy="6858000"/>
          </a:xfrm>
        </p:spPr>
        <p:txBody>
          <a:bodyPr/>
          <a:lstStyle/>
          <a:p>
            <a:r>
              <a:rPr lang="en-US"/>
              <a:t>Click icon to add picture</a:t>
            </a:r>
            <a:endParaRPr lang="ru-RU"/>
          </a:p>
        </p:txBody>
      </p:sp>
      <p:sp>
        <p:nvSpPr>
          <p:cNvPr id="10" name="Text  1"/>
          <p:cNvSpPr>
            <a:spLocks noGrp="1"/>
          </p:cNvSpPr>
          <p:nvPr>
            <p:ph type="body" sz="quarter" idx="11" hasCustomPrompt="1"/>
          </p:nvPr>
        </p:nvSpPr>
        <p:spPr>
          <a:xfrm>
            <a:off x="5427691" y="2251149"/>
            <a:ext cx="5693602" cy="2592685"/>
          </a:xfrm>
        </p:spPr>
        <p:txBody>
          <a:bodyPr lIns="72000"/>
          <a:lstStyle>
            <a:lvl1pPr>
              <a:lnSpc>
                <a:spcPct val="130000"/>
              </a:lnSpc>
              <a:spcBef>
                <a:spcPts val="600"/>
              </a:spcBef>
              <a:defRPr lang="en-US" sz="1300" kern="1200" smtClean="0">
                <a:solidFill>
                  <a:schemeClr val="tx1">
                    <a:lumMod val="65000"/>
                    <a:lumOff val="35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ru-RU" dirty="0"/>
          </a:p>
        </p:txBody>
      </p:sp>
      <p:sp>
        <p:nvSpPr>
          <p:cNvPr id="4" name="Text  2"/>
          <p:cNvSpPr>
            <a:spLocks noGrp="1"/>
          </p:cNvSpPr>
          <p:nvPr>
            <p:ph type="body" sz="quarter" idx="12" hasCustomPrompt="1"/>
          </p:nvPr>
        </p:nvSpPr>
        <p:spPr>
          <a:xfrm>
            <a:off x="4983867" y="5743538"/>
            <a:ext cx="6115511" cy="548935"/>
          </a:xfrm>
        </p:spPr>
        <p:txBody>
          <a:bodyPr anchor="ctr"/>
          <a:lstStyle>
            <a:lvl1pPr>
              <a:defRPr lang="en-US" sz="1200" kern="1200" smtClean="0">
                <a:solidFill>
                  <a:schemeClr val="tx1">
                    <a:lumMod val="65000"/>
                    <a:lumOff val="35000"/>
                  </a:schemeClr>
                </a:solidFill>
                <a:latin typeface="+mn-lt"/>
                <a:ea typeface="Open Sans" panose="020B0606030504020204" pitchFamily="34" charset="0"/>
                <a:cs typeface="Open Sans" panose="020B0606030504020204" pitchFamily="34" charset="0"/>
              </a:defRPr>
            </a:lvl1pPr>
          </a:lstStyle>
          <a:p>
            <a:pPr lvl="0"/>
            <a:r>
              <a:rPr lang="en-US"/>
              <a:t>Click to add text</a:t>
            </a:r>
            <a:endParaRPr lang="ru-RU" dirty="0"/>
          </a:p>
        </p:txBody>
      </p:sp>
    </p:spTree>
    <p:custDataLst>
      <p:tags r:id="rId1"/>
    </p:custDataLst>
    <p:extLst>
      <p:ext uri="{BB962C8B-B14F-4D97-AF65-F5344CB8AC3E}">
        <p14:creationId xmlns:p14="http://schemas.microsoft.com/office/powerpoint/2010/main" val="1094966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add title</a:t>
            </a:r>
            <a:endParaRPr lang="en-US" dirty="0"/>
          </a:p>
        </p:txBody>
      </p:sp>
      <p:sp>
        <p:nvSpPr>
          <p:cNvPr id="3" name="Text  1"/>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add text</a:t>
            </a:r>
            <a:endParaRPr lang="en-US" dirty="0"/>
          </a:p>
        </p:txBody>
      </p:sp>
    </p:spTree>
    <p:custDataLst>
      <p:tags r:id="rId30"/>
    </p:custDataLst>
    <p:extLst>
      <p:ext uri="{BB962C8B-B14F-4D97-AF65-F5344CB8AC3E}">
        <p14:creationId xmlns:p14="http://schemas.microsoft.com/office/powerpoint/2010/main" val="3828788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3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 Id="rId4" Type="http://schemas.openxmlformats.org/officeDocument/2006/relationships/image" Target="../media/image1.jf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42.xml"/><Relationship Id="rId4" Type="http://schemas.openxmlformats.org/officeDocument/2006/relationships/image" Target="../media/image8.jfi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ags" Target="../tags/tag43.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tags" Target="../tags/tag44.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45.xml"/><Relationship Id="rId5" Type="http://schemas.openxmlformats.org/officeDocument/2006/relationships/image" Target="../media/image10.jp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46.xml"/><Relationship Id="rId5" Type="http://schemas.openxmlformats.org/officeDocument/2006/relationships/image" Target="../media/image10.jp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47.xml"/><Relationship Id="rId5" Type="http://schemas.openxmlformats.org/officeDocument/2006/relationships/image" Target="../media/image10.jp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48.xml"/><Relationship Id="rId5" Type="http://schemas.openxmlformats.org/officeDocument/2006/relationships/image" Target="../media/image10.jp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49.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50.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51.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3.xml"/><Relationship Id="rId1" Type="http://schemas.openxmlformats.org/officeDocument/2006/relationships/tags" Target="../tags/tag3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52.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tags" Target="../tags/tag53.xml"/><Relationship Id="rId4" Type="http://schemas.openxmlformats.org/officeDocument/2006/relationships/image" Target="../media/image12.jfi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1.xml"/><Relationship Id="rId1" Type="http://schemas.openxmlformats.org/officeDocument/2006/relationships/tags" Target="../tags/tag54.xml"/><Relationship Id="rId4" Type="http://schemas.openxmlformats.org/officeDocument/2006/relationships/image" Target="../media/image12.jfi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55.xml"/><Relationship Id="rId5" Type="http://schemas.openxmlformats.org/officeDocument/2006/relationships/image" Target="../media/image13.jfif"/><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56.xml"/><Relationship Id="rId5" Type="http://schemas.openxmlformats.org/officeDocument/2006/relationships/image" Target="../media/image13.jfif"/><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xml"/><Relationship Id="rId1" Type="http://schemas.openxmlformats.org/officeDocument/2006/relationships/tags" Target="../tags/tag57.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tags" Target="../tags/tag58.xml"/><Relationship Id="rId4" Type="http://schemas.openxmlformats.org/officeDocument/2006/relationships/image" Target="../media/image14.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tags" Target="../tags/tag59.xml"/><Relationship Id="rId4" Type="http://schemas.openxmlformats.org/officeDocument/2006/relationships/image" Target="../media/image14.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1.xml"/><Relationship Id="rId1" Type="http://schemas.openxmlformats.org/officeDocument/2006/relationships/tags" Target="../tags/tag60.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1.xml"/><Relationship Id="rId1" Type="http://schemas.openxmlformats.org/officeDocument/2006/relationships/tags" Target="../tags/tag61.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tags" Target="../tags/tag33.xml"/><Relationship Id="rId4" Type="http://schemas.openxmlformats.org/officeDocument/2006/relationships/image" Target="../media/image3.jfi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1.xml"/><Relationship Id="rId1" Type="http://schemas.openxmlformats.org/officeDocument/2006/relationships/tags" Target="../tags/tag62.xml"/><Relationship Id="rId4" Type="http://schemas.openxmlformats.org/officeDocument/2006/relationships/image" Target="../media/image15.jp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ags" Target="../tags/tag63.xml"/><Relationship Id="rId5" Type="http://schemas.openxmlformats.org/officeDocument/2006/relationships/image" Target="../media/image16.jfif"/><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tags" Target="../tags/tag64.xml"/><Relationship Id="rId5" Type="http://schemas.openxmlformats.org/officeDocument/2006/relationships/image" Target="../media/image16.jfif"/><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8.xml"/><Relationship Id="rId1" Type="http://schemas.openxmlformats.org/officeDocument/2006/relationships/tags" Target="../tags/tag65.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8.xml"/><Relationship Id="rId1" Type="http://schemas.openxmlformats.org/officeDocument/2006/relationships/tags" Target="../tags/tag66.xml"/><Relationship Id="rId4" Type="http://schemas.openxmlformats.org/officeDocument/2006/relationships/image" Target="../media/image17.jp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1.xml"/><Relationship Id="rId1" Type="http://schemas.openxmlformats.org/officeDocument/2006/relationships/tags" Target="../tags/tag67.xml"/><Relationship Id="rId4" Type="http://schemas.openxmlformats.org/officeDocument/2006/relationships/image" Target="../media/image18.jfi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1.xml"/><Relationship Id="rId1" Type="http://schemas.openxmlformats.org/officeDocument/2006/relationships/tags" Target="../tags/tag68.xml"/><Relationship Id="rId4" Type="http://schemas.openxmlformats.org/officeDocument/2006/relationships/image" Target="../media/image18.jfif"/></Relationships>
</file>

<file path=ppt/slides/_rels/slide37.xml.rels><?xml version="1.0" encoding="UTF-8" standalone="yes"?>
<Relationships xmlns="http://schemas.openxmlformats.org/package/2006/relationships"><Relationship Id="rId8" Type="http://schemas.openxmlformats.org/officeDocument/2006/relationships/image" Target="../media/image19.jfif"/><Relationship Id="rId3" Type="http://schemas.openxmlformats.org/officeDocument/2006/relationships/tags" Target="../tags/tag71.xml"/><Relationship Id="rId7" Type="http://schemas.openxmlformats.org/officeDocument/2006/relationships/notesSlide" Target="../notesSlides/notesSlide37.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Layout" Target="../slideLayouts/slideLayout27.xml"/><Relationship Id="rId5" Type="http://schemas.openxmlformats.org/officeDocument/2006/relationships/tags" Target="../tags/tag73.xml"/><Relationship Id="rId4" Type="http://schemas.openxmlformats.org/officeDocument/2006/relationships/tags" Target="../tags/tag7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8.xml"/><Relationship Id="rId1" Type="http://schemas.openxmlformats.org/officeDocument/2006/relationships/tags" Target="../tags/tag74.xml"/><Relationship Id="rId4" Type="http://schemas.openxmlformats.org/officeDocument/2006/relationships/image" Target="../media/image20.jfi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36.xml"/><Relationship Id="rId4" Type="http://schemas.openxmlformats.org/officeDocument/2006/relationships/image" Target="../media/image6.jf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3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3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41.xml"/><Relationship Id="rId4" Type="http://schemas.openxmlformats.org/officeDocument/2006/relationships/image" Target="../media/image8.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7865" b="7865"/>
          <a:stretch/>
        </p:blipFill>
        <p:spPr>
          <a:xfrm>
            <a:off x="0" y="7"/>
            <a:ext cx="12192000" cy="6857999"/>
          </a:xfrm>
          <a:prstGeom prst="rect">
            <a:avLst/>
          </a:prstGeom>
          <a:solidFill>
            <a:schemeClr val="tx2">
              <a:lumMod val="20000"/>
              <a:lumOff val="8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pic>
      <p:sp>
        <p:nvSpPr>
          <p:cNvPr id="10" name="Rectangle  1"/>
          <p:cNvSpPr/>
          <p:nvPr/>
        </p:nvSpPr>
        <p:spPr>
          <a:xfrm>
            <a:off x="0" y="-6"/>
            <a:ext cx="12192000" cy="6857999"/>
          </a:xfrm>
          <a:prstGeom prst="rect">
            <a:avLst/>
          </a:prstGeom>
          <a:solidFill>
            <a:schemeClr val="tx2">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4" name="Title"/>
          <p:cNvSpPr>
            <a:spLocks noGrp="1"/>
          </p:cNvSpPr>
          <p:nvPr>
            <p:ph type="ctrTitle"/>
          </p:nvPr>
        </p:nvSpPr>
        <p:spPr/>
        <p:txBody>
          <a:bodyPr/>
          <a:lstStyle/>
          <a:p>
            <a:r>
              <a:rPr lang="en-US" dirty="0"/>
              <a:t>The Dirty Dozen </a:t>
            </a:r>
            <a:endParaRPr lang="ru-RU" dirty="0"/>
          </a:p>
        </p:txBody>
      </p:sp>
      <p:sp>
        <p:nvSpPr>
          <p:cNvPr id="5" name="Text  1"/>
          <p:cNvSpPr>
            <a:spLocks noGrp="1"/>
          </p:cNvSpPr>
          <p:nvPr>
            <p:ph type="body" sz="quarter" idx="10"/>
          </p:nvPr>
        </p:nvSpPr>
        <p:spPr/>
        <p:txBody>
          <a:bodyPr/>
          <a:lstStyle/>
          <a:p>
            <a:r>
              <a:rPr lang="en-US" dirty="0"/>
              <a:t>Learn about the 12 most common causes of error by maintenance personnel in aviation. </a:t>
            </a:r>
          </a:p>
        </p:txBody>
      </p:sp>
      <p:cxnSp>
        <p:nvCxnSpPr>
          <p:cNvPr id="11" name="Line  1"/>
          <p:cNvCxnSpPr/>
          <p:nvPr/>
        </p:nvCxnSpPr>
        <p:spPr>
          <a:xfrm>
            <a:off x="1131513" y="4138277"/>
            <a:ext cx="9130" cy="1640354"/>
          </a:xfrm>
          <a:prstGeom prst="line">
            <a:avLst/>
          </a:prstGeom>
          <a:ln w="508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011270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73062" y="725787"/>
            <a:ext cx="3362057" cy="1265573"/>
          </a:xfrm>
        </p:spPr>
        <p:txBody>
          <a:bodyPr/>
          <a:lstStyle/>
          <a:p>
            <a:r>
              <a:rPr lang="en-US" dirty="0"/>
              <a:t>Lack of Knowledge Cont.  </a:t>
            </a:r>
            <a:endParaRPr lang="ru-RU" dirty="0"/>
          </a:p>
        </p:txBody>
      </p:sp>
      <p:pic>
        <p:nvPicPr>
          <p:cNvPr id="9" name="Picture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8101" b="8101"/>
          <a:stretch/>
        </p:blipFill>
        <p:spPr>
          <a:xfrm>
            <a:off x="6736080" y="0"/>
            <a:ext cx="5455920" cy="6858000"/>
          </a:xfrm>
          <a:prstGeom prst="rect">
            <a:avLst/>
          </a:prstGeom>
        </p:spPr>
      </p:pic>
      <p:sp>
        <p:nvSpPr>
          <p:cNvPr id="8" name="Text  1"/>
          <p:cNvSpPr>
            <a:spLocks noGrp="1"/>
          </p:cNvSpPr>
          <p:nvPr>
            <p:ph type="body" sz="quarter" idx="11"/>
          </p:nvPr>
        </p:nvSpPr>
        <p:spPr>
          <a:xfrm>
            <a:off x="385557" y="2334123"/>
            <a:ext cx="5781562" cy="3711077"/>
          </a:xfrm>
        </p:spPr>
        <p:txBody>
          <a:bodyPr>
            <a:normAutofit fontScale="70000" lnSpcReduction="20000"/>
          </a:bodyPr>
          <a:lstStyle/>
          <a:p>
            <a:pPr algn="just"/>
            <a:r>
              <a:rPr lang="en-US" sz="2200" b="1" dirty="0">
                <a:solidFill>
                  <a:srgbClr val="666666"/>
                </a:solidFill>
                <a:latin typeface="arial" panose="020B0604020202020204" pitchFamily="34" charset="0"/>
              </a:rPr>
              <a:t>How to Improve:</a:t>
            </a:r>
          </a:p>
          <a:p>
            <a:pPr algn="just"/>
            <a:r>
              <a:rPr lang="en-US" sz="1700" dirty="0">
                <a:solidFill>
                  <a:schemeClr val="tx1"/>
                </a:solidFill>
                <a:latin typeface="arial" panose="020B0604020202020204" pitchFamily="34" charset="0"/>
              </a:rPr>
              <a:t>These are just a few ways to improve your lack of knowledge and prevent  aircraft accidents/ incidents.</a:t>
            </a:r>
          </a:p>
          <a:p>
            <a:pPr marL="285750" indent="-285750" algn="just">
              <a:buFont typeface="Arial" panose="020B0604020202020204" pitchFamily="34" charset="0"/>
              <a:buChar char="•"/>
            </a:pPr>
            <a:r>
              <a:rPr lang="en-US" sz="1700" dirty="0">
                <a:solidFill>
                  <a:schemeClr val="tx1"/>
                </a:solidFill>
                <a:latin typeface="arial" panose="020B0604020202020204" pitchFamily="34" charset="0"/>
              </a:rPr>
              <a:t>Attend trainings with enthusiasm and a focused mindset. </a:t>
            </a:r>
          </a:p>
          <a:p>
            <a:pPr marL="285750" indent="-285750" algn="just">
              <a:buFont typeface="Arial" panose="020B0604020202020204" pitchFamily="34" charset="0"/>
              <a:buChar char="•"/>
            </a:pPr>
            <a:r>
              <a:rPr lang="en-US" sz="1700" dirty="0">
                <a:solidFill>
                  <a:schemeClr val="tx1"/>
                </a:solidFill>
                <a:latin typeface="arial" panose="020B0604020202020204" pitchFamily="34" charset="0"/>
              </a:rPr>
              <a:t>Always ask for help whenever you are unsure of what you are doing. </a:t>
            </a:r>
          </a:p>
          <a:p>
            <a:pPr marL="285750" indent="-285750" algn="just">
              <a:buFont typeface="Arial" panose="020B0604020202020204" pitchFamily="34" charset="0"/>
              <a:buChar char="•"/>
            </a:pPr>
            <a:r>
              <a:rPr lang="en-US" sz="1700" dirty="0">
                <a:solidFill>
                  <a:schemeClr val="tx1"/>
                </a:solidFill>
                <a:latin typeface="arial" panose="020B0604020202020204" pitchFamily="34" charset="0"/>
              </a:rPr>
              <a:t>Ask questions whenever necessary.</a:t>
            </a:r>
          </a:p>
          <a:p>
            <a:pPr marL="285750" indent="-285750" algn="just">
              <a:buFont typeface="Arial" panose="020B0604020202020204" pitchFamily="34" charset="0"/>
              <a:buChar char="•"/>
            </a:pPr>
            <a:r>
              <a:rPr lang="en-US" sz="1700" dirty="0">
                <a:solidFill>
                  <a:schemeClr val="tx1"/>
                </a:solidFill>
                <a:latin typeface="arial" panose="020B0604020202020204" pitchFamily="34" charset="0"/>
              </a:rPr>
              <a:t>Don’t ever do something you are not sure of. </a:t>
            </a:r>
          </a:p>
          <a:p>
            <a:pPr marL="285750" indent="-285750" algn="just">
              <a:buFont typeface="Arial" panose="020B0604020202020204" pitchFamily="34" charset="0"/>
              <a:buChar char="•"/>
            </a:pPr>
            <a:r>
              <a:rPr lang="en-US" sz="1700" dirty="0">
                <a:solidFill>
                  <a:schemeClr val="tx1"/>
                </a:solidFill>
                <a:latin typeface="arial" panose="020B0604020202020204" pitchFamily="34" charset="0"/>
              </a:rPr>
              <a:t>Ask someone with more experience than you to inspect your work and give you feedback. </a:t>
            </a:r>
          </a:p>
          <a:p>
            <a:pPr marL="285750" indent="-285750" algn="just">
              <a:buFont typeface="Arial" panose="020B0604020202020204" pitchFamily="34" charset="0"/>
              <a:buChar char="•"/>
            </a:pPr>
            <a:r>
              <a:rPr lang="en-US" sz="1700" dirty="0">
                <a:solidFill>
                  <a:schemeClr val="tx1"/>
                </a:solidFill>
                <a:latin typeface="arial" panose="020B0604020202020204" pitchFamily="34" charset="0"/>
              </a:rPr>
              <a:t>Needing or asking for help is not a sign of weakness. Encourage others to ask questions or ask for help. </a:t>
            </a:r>
          </a:p>
          <a:p>
            <a:pPr marL="285750" indent="-285750" algn="just">
              <a:buFont typeface="Arial" panose="020B0604020202020204" pitchFamily="34" charset="0"/>
              <a:buChar char="•"/>
            </a:pPr>
            <a:r>
              <a:rPr lang="en-US" sz="1700" dirty="0">
                <a:solidFill>
                  <a:schemeClr val="tx1"/>
                </a:solidFill>
                <a:latin typeface="arial" panose="020B0604020202020204" pitchFamily="34" charset="0"/>
              </a:rPr>
              <a:t>Never make assumptions nor rely solely your memory. </a:t>
            </a:r>
          </a:p>
        </p:txBody>
      </p:sp>
      <p:cxnSp>
        <p:nvCxnSpPr>
          <p:cNvPr id="7" name="Line  1"/>
          <p:cNvCxnSpPr/>
          <p:nvPr/>
        </p:nvCxnSpPr>
        <p:spPr>
          <a:xfrm>
            <a:off x="550317" y="1589518"/>
            <a:ext cx="0" cy="391662"/>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26395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142247" y="715995"/>
            <a:ext cx="4271793" cy="1302671"/>
          </a:xfrm>
        </p:spPr>
        <p:txBody>
          <a:bodyPr/>
          <a:lstStyle/>
          <a:p>
            <a:r>
              <a:rPr lang="en-US" dirty="0"/>
              <a:t>Distractions </a:t>
            </a:r>
            <a:endParaRPr lang="ru-RU" dirty="0"/>
          </a:p>
        </p:txBody>
      </p:sp>
      <p:pic>
        <p:nvPicPr>
          <p:cNvPr id="25" name="Picture  1"/>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20132" r="20132"/>
          <a:stretch/>
        </p:blipFill>
        <p:spPr>
          <a:xfrm>
            <a:off x="10" y="0"/>
            <a:ext cx="6151033" cy="6858000"/>
          </a:xfrm>
        </p:spPr>
      </p:pic>
      <p:sp>
        <p:nvSpPr>
          <p:cNvPr id="5" name="Text  1"/>
          <p:cNvSpPr>
            <a:spLocks noGrp="1"/>
          </p:cNvSpPr>
          <p:nvPr>
            <p:ph type="body" sz="quarter" idx="11"/>
          </p:nvPr>
        </p:nvSpPr>
        <p:spPr>
          <a:xfrm>
            <a:off x="6801173" y="2256862"/>
            <a:ext cx="4953940" cy="3749040"/>
          </a:xfrm>
        </p:spPr>
        <p:txBody>
          <a:bodyPr>
            <a:noAutofit/>
          </a:bodyPr>
          <a:lstStyle/>
          <a:p>
            <a:pPr algn="just"/>
            <a:r>
              <a:rPr lang="en-US" sz="1600" b="0" i="0" dirty="0">
                <a:solidFill>
                  <a:schemeClr val="tx1"/>
                </a:solidFill>
                <a:effectLst/>
              </a:rPr>
              <a:t>Distractions may be a mental or physical. For instance: </a:t>
            </a:r>
            <a:r>
              <a:rPr lang="en-US" sz="1600" i="1" dirty="0">
                <a:solidFill>
                  <a:schemeClr val="tx1"/>
                </a:solidFill>
              </a:rPr>
              <a:t>Mental distractions </a:t>
            </a:r>
            <a:r>
              <a:rPr lang="en-US" sz="1600" dirty="0">
                <a:solidFill>
                  <a:schemeClr val="tx1"/>
                </a:solidFill>
              </a:rPr>
              <a:t>may be personal problems, and </a:t>
            </a:r>
            <a:r>
              <a:rPr lang="en-US" sz="1600" i="1" dirty="0">
                <a:solidFill>
                  <a:schemeClr val="tx1"/>
                </a:solidFill>
              </a:rPr>
              <a:t>physical distractions</a:t>
            </a:r>
            <a:r>
              <a:rPr lang="en-US" sz="1600" dirty="0">
                <a:solidFill>
                  <a:schemeClr val="tx1"/>
                </a:solidFill>
              </a:rPr>
              <a:t> can be a phone ringing.</a:t>
            </a:r>
          </a:p>
          <a:p>
            <a:pPr algn="just"/>
            <a:r>
              <a:rPr lang="en-US" sz="1600" b="0" i="0" dirty="0">
                <a:solidFill>
                  <a:schemeClr val="tx1"/>
                </a:solidFill>
                <a:effectLst/>
              </a:rPr>
              <a:t>This can cause maintenance performance t</a:t>
            </a:r>
            <a:r>
              <a:rPr lang="en-US" sz="1600" dirty="0">
                <a:solidFill>
                  <a:schemeClr val="tx1"/>
                </a:solidFill>
              </a:rPr>
              <a:t>o be less effective. There are many causes of distraction, but it is up to the technician to recognize when they are being absent- minded towards the work being performed. </a:t>
            </a:r>
          </a:p>
          <a:p>
            <a:pPr algn="just"/>
            <a:r>
              <a:rPr lang="en-US" sz="1600" b="0" i="0" dirty="0">
                <a:solidFill>
                  <a:schemeClr val="tx1"/>
                </a:solidFill>
                <a:effectLst/>
              </a:rPr>
              <a:t>About 15 % of maintenance errors are caused by distractions and distractions </a:t>
            </a:r>
            <a:r>
              <a:rPr lang="en-US" sz="1600" dirty="0">
                <a:solidFill>
                  <a:schemeClr val="tx1"/>
                </a:solidFill>
              </a:rPr>
              <a:t>are</a:t>
            </a:r>
            <a:r>
              <a:rPr lang="en-US" sz="1600" b="0" i="0" dirty="0">
                <a:solidFill>
                  <a:schemeClr val="tx1"/>
                </a:solidFill>
                <a:effectLst/>
              </a:rPr>
              <a:t> the #1 cause of forgetting things. </a:t>
            </a:r>
          </a:p>
        </p:txBody>
      </p:sp>
      <p:cxnSp>
        <p:nvCxnSpPr>
          <p:cNvPr id="12" name="Line  1"/>
          <p:cNvCxnSpPr/>
          <p:nvPr/>
        </p:nvCxnSpPr>
        <p:spPr>
          <a:xfrm>
            <a:off x="6904051" y="1621842"/>
            <a:ext cx="0" cy="396824"/>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87150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34286" y="0"/>
            <a:ext cx="4271793" cy="1302671"/>
          </a:xfrm>
        </p:spPr>
        <p:txBody>
          <a:bodyPr/>
          <a:lstStyle/>
          <a:p>
            <a:r>
              <a:rPr lang="en-US" dirty="0"/>
              <a:t>Distractions Cont. </a:t>
            </a:r>
            <a:endParaRPr lang="ru-RU" dirty="0"/>
          </a:p>
        </p:txBody>
      </p:sp>
      <p:pic>
        <p:nvPicPr>
          <p:cNvPr id="25" name="Picture  1"/>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20132" r="20132"/>
          <a:stretch/>
        </p:blipFill>
        <p:spPr>
          <a:xfrm>
            <a:off x="10" y="0"/>
            <a:ext cx="6151033" cy="6858000"/>
          </a:xfrm>
        </p:spPr>
      </p:pic>
      <p:sp>
        <p:nvSpPr>
          <p:cNvPr id="5" name="Text  1"/>
          <p:cNvSpPr>
            <a:spLocks noGrp="1"/>
          </p:cNvSpPr>
          <p:nvPr>
            <p:ph type="body" sz="quarter" idx="11"/>
          </p:nvPr>
        </p:nvSpPr>
        <p:spPr>
          <a:xfrm>
            <a:off x="6552139" y="1723895"/>
            <a:ext cx="4872348" cy="4643854"/>
          </a:xfrm>
        </p:spPr>
        <p:txBody>
          <a:bodyPr>
            <a:noAutofit/>
          </a:bodyPr>
          <a:lstStyle/>
          <a:p>
            <a:pPr algn="just"/>
            <a:r>
              <a:rPr lang="en-US" sz="2000" b="1" dirty="0">
                <a:solidFill>
                  <a:srgbClr val="666666"/>
                </a:solidFill>
              </a:rPr>
              <a:t>Improvement:</a:t>
            </a:r>
          </a:p>
          <a:p>
            <a:pPr algn="just"/>
            <a:r>
              <a:rPr lang="en-US" sz="1600" b="0" i="0" dirty="0">
                <a:solidFill>
                  <a:schemeClr val="tx1"/>
                </a:solidFill>
                <a:effectLst/>
              </a:rPr>
              <a:t>Whenever distracted, a good rule of thumb is to go back 3 steps and double check that everything has been properly done and resume work. </a:t>
            </a:r>
          </a:p>
          <a:p>
            <a:pPr algn="just"/>
            <a:r>
              <a:rPr lang="en-US" sz="1600" dirty="0">
                <a:solidFill>
                  <a:schemeClr val="tx1"/>
                </a:solidFill>
              </a:rPr>
              <a:t>Using a detailed step- by – step written procedure and signing off each step can also help. </a:t>
            </a:r>
          </a:p>
          <a:p>
            <a:pPr algn="just"/>
            <a:r>
              <a:rPr lang="en-US" sz="1600" b="0" i="0" dirty="0">
                <a:solidFill>
                  <a:schemeClr val="tx1"/>
                </a:solidFill>
                <a:effectLst/>
              </a:rPr>
              <a:t>Incomplete work can be marked or tagged to properly identify them</a:t>
            </a:r>
            <a:r>
              <a:rPr lang="en-US" sz="1600" dirty="0">
                <a:solidFill>
                  <a:schemeClr val="tx1"/>
                </a:solidFill>
              </a:rPr>
              <a:t>. </a:t>
            </a:r>
          </a:p>
          <a:p>
            <a:pPr algn="just"/>
            <a:r>
              <a:rPr lang="en-US" sz="1600" b="0" i="0" dirty="0">
                <a:solidFill>
                  <a:schemeClr val="tx1"/>
                </a:solidFill>
                <a:effectLst/>
              </a:rPr>
              <a:t>If walking away from your work area and there are connector</a:t>
            </a:r>
            <a:r>
              <a:rPr lang="en-US" sz="1600" dirty="0">
                <a:solidFill>
                  <a:schemeClr val="tx1"/>
                </a:solidFill>
              </a:rPr>
              <a:t>s, disconnect and leave them visible if an installation is incomplete.</a:t>
            </a:r>
          </a:p>
          <a:p>
            <a:pPr algn="just"/>
            <a:r>
              <a:rPr lang="en-US" sz="1600" dirty="0">
                <a:solidFill>
                  <a:schemeClr val="tx1"/>
                </a:solidFill>
              </a:rPr>
              <a:t>And remember, if you don’t like being distracted don’t distract others. </a:t>
            </a:r>
          </a:p>
          <a:p>
            <a:pPr algn="just"/>
            <a:endParaRPr lang="en-US" sz="1600" b="0" i="0" dirty="0">
              <a:solidFill>
                <a:srgbClr val="666666"/>
              </a:solidFill>
              <a:effectLst/>
            </a:endParaRPr>
          </a:p>
        </p:txBody>
      </p:sp>
      <p:cxnSp>
        <p:nvCxnSpPr>
          <p:cNvPr id="12" name="Line  1"/>
          <p:cNvCxnSpPr/>
          <p:nvPr/>
        </p:nvCxnSpPr>
        <p:spPr>
          <a:xfrm>
            <a:off x="7025236" y="795685"/>
            <a:ext cx="0" cy="396824"/>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60075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Grp="1" noChangeAspect="1"/>
          </p:cNvPicPr>
          <p:nvPr>
            <p:ph type="pic" sz="quarter" idx="14"/>
          </p:nvPr>
        </p:nvPicPr>
        <p:blipFill rotWithShape="1">
          <a:blip r:embed="rId4" cstate="print">
            <a:extLst>
              <a:ext uri="{28A0092B-C50C-407E-A947-70E740481C1C}">
                <a14:useLocalDpi xmlns:a14="http://schemas.microsoft.com/office/drawing/2010/main" val="0"/>
              </a:ext>
            </a:extLst>
          </a:blip>
          <a:srcRect t="43284" b="43284"/>
          <a:stretch/>
        </p:blipFill>
        <p:spPr/>
      </p:pic>
      <p:sp>
        <p:nvSpPr>
          <p:cNvPr id="12" name="Rectangle  1"/>
          <p:cNvSpPr/>
          <p:nvPr/>
        </p:nvSpPr>
        <p:spPr>
          <a:xfrm>
            <a:off x="1" y="2"/>
            <a:ext cx="12192000" cy="1085516"/>
          </a:xfrm>
          <a:prstGeom prst="rect">
            <a:avLst/>
          </a:prstGeom>
          <a:solidFill>
            <a:schemeClr val="tx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6" name="Text  1"/>
          <p:cNvSpPr>
            <a:spLocks noGrp="1"/>
          </p:cNvSpPr>
          <p:nvPr>
            <p:ph type="body" sz="quarter" idx="11"/>
          </p:nvPr>
        </p:nvSpPr>
        <p:spPr>
          <a:xfrm>
            <a:off x="320703" y="2571362"/>
            <a:ext cx="5132639" cy="3785371"/>
          </a:xfrm>
        </p:spPr>
        <p:txBody>
          <a:bodyPr>
            <a:normAutofit/>
          </a:bodyPr>
          <a:lstStyle/>
          <a:p>
            <a:pPr algn="just"/>
            <a:r>
              <a:rPr lang="en-US" sz="1600" b="0" i="0" dirty="0">
                <a:solidFill>
                  <a:schemeClr val="tx1"/>
                </a:solidFill>
                <a:effectLst/>
              </a:rPr>
              <a:t>Teamwork is a shared effort of a group to attain a common goal or to carry out a task in the most effective and efficient way. </a:t>
            </a:r>
          </a:p>
          <a:p>
            <a:pPr algn="just"/>
            <a:r>
              <a:rPr lang="en-US" sz="1600" dirty="0">
                <a:solidFill>
                  <a:schemeClr val="tx1"/>
                </a:solidFill>
              </a:rPr>
              <a:t>The goal in aviation is to perform excellent maintenance as fast and accurate as possible following all regulations and guidelines. </a:t>
            </a:r>
          </a:p>
          <a:p>
            <a:pPr algn="just"/>
            <a:r>
              <a:rPr lang="en-US" sz="1600" dirty="0">
                <a:solidFill>
                  <a:schemeClr val="tx1"/>
                </a:solidFill>
              </a:rPr>
              <a:t>But, this goal may be set back by lack of team work at a shop, putting a halt not only on efficiency but also on the quality of the product worked on. </a:t>
            </a:r>
            <a:endParaRPr lang="en-US" sz="1100" dirty="0">
              <a:solidFill>
                <a:schemeClr val="tx1"/>
              </a:solidFill>
            </a:endParaRPr>
          </a:p>
        </p:txBody>
      </p:sp>
      <p:pic>
        <p:nvPicPr>
          <p:cNvPr id="10" name="Picture  2"/>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12011" r="12011"/>
          <a:stretch/>
        </p:blipFill>
        <p:spPr>
          <a:xfrm>
            <a:off x="5631551" y="876491"/>
            <a:ext cx="5789831" cy="5075279"/>
          </a:xfrm>
        </p:spPr>
      </p:pic>
      <p:sp>
        <p:nvSpPr>
          <p:cNvPr id="5" name="Title"/>
          <p:cNvSpPr>
            <a:spLocks noGrp="1"/>
          </p:cNvSpPr>
          <p:nvPr>
            <p:ph type="title"/>
          </p:nvPr>
        </p:nvSpPr>
        <p:spPr>
          <a:xfrm>
            <a:off x="1061595" y="876491"/>
            <a:ext cx="4125748" cy="1343491"/>
          </a:xfrm>
        </p:spPr>
        <p:txBody>
          <a:bodyPr/>
          <a:lstStyle/>
          <a:p>
            <a:r>
              <a:rPr lang="en-US" dirty="0"/>
              <a:t>Lack of Teamwork </a:t>
            </a:r>
            <a:endParaRPr lang="ru-RU" dirty="0"/>
          </a:p>
        </p:txBody>
      </p:sp>
      <p:cxnSp>
        <p:nvCxnSpPr>
          <p:cNvPr id="9" name="Line  1"/>
          <p:cNvCxnSpPr/>
          <p:nvPr/>
        </p:nvCxnSpPr>
        <p:spPr>
          <a:xfrm>
            <a:off x="883451" y="1826394"/>
            <a:ext cx="0" cy="393588"/>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Triangle 1"/>
          <p:cNvSpPr/>
          <p:nvPr/>
        </p:nvSpPr>
        <p:spPr>
          <a:xfrm>
            <a:off x="11421642" y="876491"/>
            <a:ext cx="196887" cy="209031"/>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Tree>
    <p:custDataLst>
      <p:tags r:id="rId1"/>
    </p:custDataLst>
    <p:extLst>
      <p:ext uri="{BB962C8B-B14F-4D97-AF65-F5344CB8AC3E}">
        <p14:creationId xmlns:p14="http://schemas.microsoft.com/office/powerpoint/2010/main" val="3902182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Grp="1" noChangeAspect="1"/>
          </p:cNvPicPr>
          <p:nvPr>
            <p:ph type="pic" sz="quarter" idx="14"/>
          </p:nvPr>
        </p:nvPicPr>
        <p:blipFill rotWithShape="1">
          <a:blip r:embed="rId4" cstate="print">
            <a:extLst>
              <a:ext uri="{28A0092B-C50C-407E-A947-70E740481C1C}">
                <a14:useLocalDpi xmlns:a14="http://schemas.microsoft.com/office/drawing/2010/main" val="0"/>
              </a:ext>
            </a:extLst>
          </a:blip>
          <a:srcRect t="43284" b="43284"/>
          <a:stretch/>
        </p:blipFill>
        <p:spPr/>
      </p:pic>
      <p:sp>
        <p:nvSpPr>
          <p:cNvPr id="12" name="Rectangle  1"/>
          <p:cNvSpPr/>
          <p:nvPr/>
        </p:nvSpPr>
        <p:spPr>
          <a:xfrm>
            <a:off x="1" y="2"/>
            <a:ext cx="12192000" cy="1085516"/>
          </a:xfrm>
          <a:prstGeom prst="rect">
            <a:avLst/>
          </a:prstGeom>
          <a:solidFill>
            <a:schemeClr val="tx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6" name="Text  1"/>
          <p:cNvSpPr>
            <a:spLocks noGrp="1"/>
          </p:cNvSpPr>
          <p:nvPr>
            <p:ph type="body" sz="quarter" idx="11"/>
          </p:nvPr>
        </p:nvSpPr>
        <p:spPr>
          <a:xfrm>
            <a:off x="320703" y="2571362"/>
            <a:ext cx="5132639" cy="3785371"/>
          </a:xfrm>
        </p:spPr>
        <p:txBody>
          <a:bodyPr>
            <a:normAutofit/>
          </a:bodyPr>
          <a:lstStyle/>
          <a:p>
            <a:pPr algn="just"/>
            <a:r>
              <a:rPr lang="en-US" sz="1600" b="0" i="0" dirty="0">
                <a:solidFill>
                  <a:schemeClr val="tx1"/>
                </a:solidFill>
                <a:effectLst/>
              </a:rPr>
              <a:t>Lack of teamwork can also cause errors in aircraft maintenance. </a:t>
            </a:r>
          </a:p>
          <a:p>
            <a:pPr algn="just"/>
            <a:r>
              <a:rPr lang="en-US" sz="1600" dirty="0">
                <a:solidFill>
                  <a:schemeClr val="tx1"/>
                </a:solidFill>
              </a:rPr>
              <a:t>Teamwork is required for the following actions; useful communication, sharing knowledge, coordinating maintenance functions, turning work over,  working with others.</a:t>
            </a:r>
          </a:p>
          <a:p>
            <a:pPr algn="just"/>
            <a:r>
              <a:rPr lang="en-US" sz="1600" dirty="0">
                <a:solidFill>
                  <a:schemeClr val="tx1"/>
                </a:solidFill>
              </a:rPr>
              <a:t>Reliable teamwork involves all parts comprehending and agreeing on the actions being taken. </a:t>
            </a:r>
          </a:p>
          <a:p>
            <a:pPr algn="just"/>
            <a:r>
              <a:rPr lang="en-US" sz="1600" dirty="0">
                <a:solidFill>
                  <a:schemeClr val="tx1"/>
                </a:solidFill>
              </a:rPr>
              <a:t>Good teamwork contributes to ensure a positive outcome. </a:t>
            </a:r>
            <a:endParaRPr lang="en-US" sz="1100" dirty="0">
              <a:solidFill>
                <a:schemeClr val="tx1"/>
              </a:solidFill>
            </a:endParaRPr>
          </a:p>
        </p:txBody>
      </p:sp>
      <p:pic>
        <p:nvPicPr>
          <p:cNvPr id="10" name="Picture  2"/>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12011" r="12011"/>
          <a:stretch/>
        </p:blipFill>
        <p:spPr>
          <a:xfrm>
            <a:off x="5631551" y="876491"/>
            <a:ext cx="5789831" cy="5075279"/>
          </a:xfrm>
        </p:spPr>
      </p:pic>
      <p:sp>
        <p:nvSpPr>
          <p:cNvPr id="5" name="Title"/>
          <p:cNvSpPr>
            <a:spLocks noGrp="1"/>
          </p:cNvSpPr>
          <p:nvPr>
            <p:ph type="title"/>
          </p:nvPr>
        </p:nvSpPr>
        <p:spPr>
          <a:xfrm>
            <a:off x="1061595" y="876491"/>
            <a:ext cx="4125748" cy="1343491"/>
          </a:xfrm>
        </p:spPr>
        <p:txBody>
          <a:bodyPr/>
          <a:lstStyle/>
          <a:p>
            <a:r>
              <a:rPr lang="en-US" dirty="0"/>
              <a:t>Lack of Teamwork Cont.  </a:t>
            </a:r>
            <a:endParaRPr lang="ru-RU" dirty="0"/>
          </a:p>
        </p:txBody>
      </p:sp>
      <p:cxnSp>
        <p:nvCxnSpPr>
          <p:cNvPr id="9" name="Line  1"/>
          <p:cNvCxnSpPr/>
          <p:nvPr/>
        </p:nvCxnSpPr>
        <p:spPr>
          <a:xfrm>
            <a:off x="883451" y="1826394"/>
            <a:ext cx="0" cy="393588"/>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Triangle 1"/>
          <p:cNvSpPr/>
          <p:nvPr/>
        </p:nvSpPr>
        <p:spPr>
          <a:xfrm>
            <a:off x="11421642" y="876491"/>
            <a:ext cx="196887" cy="209031"/>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Tree>
    <p:custDataLst>
      <p:tags r:id="rId1"/>
    </p:custDataLst>
    <p:extLst>
      <p:ext uri="{BB962C8B-B14F-4D97-AF65-F5344CB8AC3E}">
        <p14:creationId xmlns:p14="http://schemas.microsoft.com/office/powerpoint/2010/main" val="2345868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Grp="1" noChangeAspect="1"/>
          </p:cNvPicPr>
          <p:nvPr>
            <p:ph type="pic" sz="quarter" idx="14"/>
          </p:nvPr>
        </p:nvPicPr>
        <p:blipFill rotWithShape="1">
          <a:blip r:embed="rId4" cstate="print">
            <a:extLst>
              <a:ext uri="{28A0092B-C50C-407E-A947-70E740481C1C}">
                <a14:useLocalDpi xmlns:a14="http://schemas.microsoft.com/office/drawing/2010/main" val="0"/>
              </a:ext>
            </a:extLst>
          </a:blip>
          <a:srcRect t="43284" b="43284"/>
          <a:stretch/>
        </p:blipFill>
        <p:spPr/>
      </p:pic>
      <p:sp>
        <p:nvSpPr>
          <p:cNvPr id="12" name="Rectangle  1"/>
          <p:cNvSpPr/>
          <p:nvPr/>
        </p:nvSpPr>
        <p:spPr>
          <a:xfrm>
            <a:off x="1" y="2"/>
            <a:ext cx="12192000" cy="1085516"/>
          </a:xfrm>
          <a:prstGeom prst="rect">
            <a:avLst/>
          </a:prstGeom>
          <a:solidFill>
            <a:schemeClr val="tx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6" name="Text  1"/>
          <p:cNvSpPr>
            <a:spLocks noGrp="1"/>
          </p:cNvSpPr>
          <p:nvPr>
            <p:ph type="body" sz="quarter" idx="11"/>
          </p:nvPr>
        </p:nvSpPr>
        <p:spPr>
          <a:xfrm>
            <a:off x="284480" y="2458720"/>
            <a:ext cx="5181589" cy="4074160"/>
          </a:xfrm>
        </p:spPr>
        <p:txBody>
          <a:bodyPr>
            <a:normAutofit/>
          </a:bodyPr>
          <a:lstStyle/>
          <a:p>
            <a:pPr algn="just"/>
            <a:r>
              <a:rPr lang="en-US" sz="1600" b="0" i="0" dirty="0">
                <a:solidFill>
                  <a:schemeClr val="tx1"/>
                </a:solidFill>
                <a:effectLst/>
              </a:rPr>
              <a:t>Lack of teamwork makes everybody's job more difficult and less enjoyable.</a:t>
            </a:r>
          </a:p>
          <a:p>
            <a:pPr algn="just"/>
            <a:r>
              <a:rPr lang="en-US" sz="1600" dirty="0">
                <a:solidFill>
                  <a:schemeClr val="tx1"/>
                </a:solidFill>
              </a:rPr>
              <a:t>In aviation lack of teamwork could lead to aircraft failure. 	In aviation tasks and operations are a tea, affair, meaning no single person con be responsible for the safe outcome of all tasks. </a:t>
            </a:r>
          </a:p>
          <a:p>
            <a:pPr algn="just"/>
            <a:r>
              <a:rPr lang="en-US" sz="1600" dirty="0">
                <a:solidFill>
                  <a:schemeClr val="tx1"/>
                </a:solidFill>
              </a:rPr>
              <a:t> So even though you  might not like that specific person at your job you must bite the bullet and understand your job requires great responsibility and commitment. </a:t>
            </a:r>
          </a:p>
        </p:txBody>
      </p:sp>
      <p:pic>
        <p:nvPicPr>
          <p:cNvPr id="10" name="Picture  2"/>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12011" r="12011"/>
          <a:stretch/>
        </p:blipFill>
        <p:spPr>
          <a:xfrm>
            <a:off x="5631551" y="876491"/>
            <a:ext cx="5789831" cy="5075279"/>
          </a:xfrm>
        </p:spPr>
      </p:pic>
      <p:sp>
        <p:nvSpPr>
          <p:cNvPr id="5" name="Title"/>
          <p:cNvSpPr>
            <a:spLocks noGrp="1"/>
          </p:cNvSpPr>
          <p:nvPr>
            <p:ph type="title"/>
          </p:nvPr>
        </p:nvSpPr>
        <p:spPr>
          <a:xfrm>
            <a:off x="1061595" y="876491"/>
            <a:ext cx="4125748" cy="1343491"/>
          </a:xfrm>
        </p:spPr>
        <p:txBody>
          <a:bodyPr/>
          <a:lstStyle/>
          <a:p>
            <a:r>
              <a:rPr lang="en-US" dirty="0"/>
              <a:t>Lack of Teamwork Cont.  </a:t>
            </a:r>
            <a:endParaRPr lang="ru-RU" dirty="0"/>
          </a:p>
        </p:txBody>
      </p:sp>
      <p:cxnSp>
        <p:nvCxnSpPr>
          <p:cNvPr id="9" name="Line  1"/>
          <p:cNvCxnSpPr/>
          <p:nvPr/>
        </p:nvCxnSpPr>
        <p:spPr>
          <a:xfrm>
            <a:off x="883451" y="1826394"/>
            <a:ext cx="0" cy="393588"/>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Triangle 1"/>
          <p:cNvSpPr/>
          <p:nvPr/>
        </p:nvSpPr>
        <p:spPr>
          <a:xfrm>
            <a:off x="11421642" y="876491"/>
            <a:ext cx="196887" cy="209031"/>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Tree>
    <p:custDataLst>
      <p:tags r:id="rId1"/>
    </p:custDataLst>
    <p:extLst>
      <p:ext uri="{BB962C8B-B14F-4D97-AF65-F5344CB8AC3E}">
        <p14:creationId xmlns:p14="http://schemas.microsoft.com/office/powerpoint/2010/main" val="3912926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Grp="1" noChangeAspect="1"/>
          </p:cNvPicPr>
          <p:nvPr>
            <p:ph type="pic" sz="quarter" idx="14"/>
          </p:nvPr>
        </p:nvPicPr>
        <p:blipFill rotWithShape="1">
          <a:blip r:embed="rId4" cstate="print">
            <a:extLst>
              <a:ext uri="{28A0092B-C50C-407E-A947-70E740481C1C}">
                <a14:useLocalDpi xmlns:a14="http://schemas.microsoft.com/office/drawing/2010/main" val="0"/>
              </a:ext>
            </a:extLst>
          </a:blip>
          <a:srcRect t="43284" b="43284"/>
          <a:stretch/>
        </p:blipFill>
        <p:spPr/>
      </p:pic>
      <p:sp>
        <p:nvSpPr>
          <p:cNvPr id="12" name="Rectangle  1"/>
          <p:cNvSpPr/>
          <p:nvPr/>
        </p:nvSpPr>
        <p:spPr>
          <a:xfrm>
            <a:off x="1" y="2"/>
            <a:ext cx="12192000" cy="1085516"/>
          </a:xfrm>
          <a:prstGeom prst="rect">
            <a:avLst/>
          </a:prstGeom>
          <a:solidFill>
            <a:schemeClr val="tx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6" name="Text  1"/>
          <p:cNvSpPr>
            <a:spLocks noGrp="1"/>
          </p:cNvSpPr>
          <p:nvPr>
            <p:ph type="body" sz="quarter" idx="11"/>
          </p:nvPr>
        </p:nvSpPr>
        <p:spPr>
          <a:xfrm>
            <a:off x="284480" y="2458720"/>
            <a:ext cx="6004177" cy="4036971"/>
          </a:xfrm>
        </p:spPr>
        <p:txBody>
          <a:bodyPr>
            <a:normAutofit/>
          </a:bodyPr>
          <a:lstStyle/>
          <a:p>
            <a:pPr algn="just"/>
            <a:r>
              <a:rPr lang="en-US" sz="2000" b="1" dirty="0">
                <a:solidFill>
                  <a:srgbClr val="666666"/>
                </a:solidFill>
                <a:latin typeface="Roboto" panose="02000000000000000000" pitchFamily="2" charset="0"/>
              </a:rPr>
              <a:t>Improvement:</a:t>
            </a:r>
          </a:p>
          <a:p>
            <a:pPr marL="285750" indent="-285750" algn="just">
              <a:buFont typeface="Arial" panose="020B0604020202020204" pitchFamily="34" charset="0"/>
              <a:buChar char="•"/>
            </a:pPr>
            <a:r>
              <a:rPr lang="en-US" sz="1600" dirty="0">
                <a:solidFill>
                  <a:schemeClr val="tx1"/>
                </a:solidFill>
              </a:rPr>
              <a:t>Establish clear goals.</a:t>
            </a:r>
          </a:p>
          <a:p>
            <a:pPr marL="285750" indent="-285750" algn="just">
              <a:buFont typeface="Arial" panose="020B0604020202020204" pitchFamily="34" charset="0"/>
              <a:buChar char="•"/>
            </a:pPr>
            <a:r>
              <a:rPr lang="en-US" sz="1600" dirty="0">
                <a:solidFill>
                  <a:schemeClr val="tx1"/>
                </a:solidFill>
              </a:rPr>
              <a:t>Establish team member roles and responsibilities.</a:t>
            </a:r>
          </a:p>
          <a:p>
            <a:pPr marL="285750" indent="-285750" algn="just">
              <a:buFont typeface="Arial" panose="020B0604020202020204" pitchFamily="34" charset="0"/>
              <a:buChar char="•"/>
            </a:pPr>
            <a:r>
              <a:rPr lang="en-US" sz="1600" dirty="0">
                <a:solidFill>
                  <a:schemeClr val="tx1"/>
                </a:solidFill>
              </a:rPr>
              <a:t>Communication methods. Limitations and boundaries.</a:t>
            </a:r>
          </a:p>
          <a:p>
            <a:pPr marL="285750" indent="-285750" algn="just">
              <a:buFont typeface="Arial" panose="020B0604020202020204" pitchFamily="34" charset="0"/>
              <a:buChar char="•"/>
            </a:pPr>
            <a:r>
              <a:rPr lang="en-US" sz="1600" dirty="0">
                <a:solidFill>
                  <a:schemeClr val="tx1"/>
                </a:solidFill>
              </a:rPr>
              <a:t>Emergency procedures. </a:t>
            </a:r>
          </a:p>
          <a:p>
            <a:pPr marL="285750" indent="-285750" algn="just">
              <a:buFont typeface="Arial" panose="020B0604020202020204" pitchFamily="34" charset="0"/>
              <a:buChar char="•"/>
            </a:pPr>
            <a:r>
              <a:rPr lang="en-US" sz="1600" dirty="0">
                <a:solidFill>
                  <a:schemeClr val="tx1"/>
                </a:solidFill>
              </a:rPr>
              <a:t>Practice patience with others, remember you are working towards a common goal not an individual one. </a:t>
            </a:r>
          </a:p>
          <a:p>
            <a:pPr marL="285750" indent="-285750" algn="just">
              <a:buFont typeface="Arial" panose="020B0604020202020204" pitchFamily="34" charset="0"/>
              <a:buChar char="•"/>
            </a:pPr>
            <a:endParaRPr lang="en-US" sz="1600" dirty="0">
              <a:solidFill>
                <a:schemeClr val="tx1"/>
              </a:solidFill>
            </a:endParaRPr>
          </a:p>
        </p:txBody>
      </p:sp>
      <p:pic>
        <p:nvPicPr>
          <p:cNvPr id="10" name="Picture  2"/>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12011" r="12011"/>
          <a:stretch/>
        </p:blipFill>
        <p:spPr>
          <a:xfrm>
            <a:off x="6688741" y="876491"/>
            <a:ext cx="4929788" cy="4321378"/>
          </a:xfrm>
        </p:spPr>
      </p:pic>
      <p:sp>
        <p:nvSpPr>
          <p:cNvPr id="5" name="Title"/>
          <p:cNvSpPr>
            <a:spLocks noGrp="1"/>
          </p:cNvSpPr>
          <p:nvPr>
            <p:ph type="title"/>
          </p:nvPr>
        </p:nvSpPr>
        <p:spPr>
          <a:xfrm>
            <a:off x="1061595" y="876491"/>
            <a:ext cx="4125748" cy="1343491"/>
          </a:xfrm>
        </p:spPr>
        <p:txBody>
          <a:bodyPr/>
          <a:lstStyle/>
          <a:p>
            <a:r>
              <a:rPr lang="en-US" dirty="0"/>
              <a:t>Lack of Teamwork Cont.  </a:t>
            </a:r>
            <a:endParaRPr lang="ru-RU" dirty="0"/>
          </a:p>
        </p:txBody>
      </p:sp>
      <p:cxnSp>
        <p:nvCxnSpPr>
          <p:cNvPr id="9" name="Line  1"/>
          <p:cNvCxnSpPr/>
          <p:nvPr/>
        </p:nvCxnSpPr>
        <p:spPr>
          <a:xfrm>
            <a:off x="883451" y="1826394"/>
            <a:ext cx="0" cy="393588"/>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Triangle 1"/>
          <p:cNvSpPr/>
          <p:nvPr/>
        </p:nvSpPr>
        <p:spPr>
          <a:xfrm>
            <a:off x="11421642" y="876491"/>
            <a:ext cx="196887" cy="209031"/>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Tree>
    <p:custDataLst>
      <p:tags r:id="rId1"/>
    </p:custDataLst>
    <p:extLst>
      <p:ext uri="{BB962C8B-B14F-4D97-AF65-F5344CB8AC3E}">
        <p14:creationId xmlns:p14="http://schemas.microsoft.com/office/powerpoint/2010/main" val="2584736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Fatigue </a:t>
            </a:r>
            <a:endParaRPr lang="ru-RU" dirty="0"/>
          </a:p>
        </p:txBody>
      </p:sp>
      <p:pic>
        <p:nvPicPr>
          <p:cNvPr id="9" name="Picture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3061" r="23061"/>
          <a:stretch/>
        </p:blipFill>
        <p:spPr>
          <a:xfrm>
            <a:off x="6736080" y="0"/>
            <a:ext cx="5455920" cy="6858000"/>
          </a:xfrm>
          <a:prstGeom prst="rect">
            <a:avLst/>
          </a:prstGeom>
        </p:spPr>
      </p:pic>
      <p:sp>
        <p:nvSpPr>
          <p:cNvPr id="8" name="Text  1"/>
          <p:cNvSpPr>
            <a:spLocks noGrp="1"/>
          </p:cNvSpPr>
          <p:nvPr>
            <p:ph type="body" sz="quarter" idx="11"/>
          </p:nvPr>
        </p:nvSpPr>
        <p:spPr>
          <a:xfrm>
            <a:off x="385557" y="2334123"/>
            <a:ext cx="5781562" cy="3711077"/>
          </a:xfrm>
        </p:spPr>
        <p:txBody>
          <a:bodyPr>
            <a:normAutofit/>
          </a:bodyPr>
          <a:lstStyle/>
          <a:p>
            <a:pPr algn="just"/>
            <a:r>
              <a:rPr lang="en-US" sz="1700" dirty="0">
                <a:solidFill>
                  <a:schemeClr val="tx1"/>
                </a:solidFill>
              </a:rPr>
              <a:t>Fatigue is a physical or mental exhaustion triggered by stress, medication, work overload, mental or physical illness or disease.</a:t>
            </a:r>
          </a:p>
          <a:p>
            <a:pPr algn="just"/>
            <a:r>
              <a:rPr lang="en-US" sz="1700" dirty="0">
                <a:solidFill>
                  <a:schemeClr val="tx1"/>
                </a:solidFill>
              </a:rPr>
              <a:t>Everybody feels this way once in a while, and it’s the way your body lets you know you are in need of rest. But, when it becomes frequent and beyond just sleepiness it is a sign of something serious going on. </a:t>
            </a:r>
          </a:p>
          <a:p>
            <a:pPr algn="just"/>
            <a:endParaRPr lang="en-US" dirty="0"/>
          </a:p>
        </p:txBody>
      </p:sp>
      <p:cxnSp>
        <p:nvCxnSpPr>
          <p:cNvPr id="7" name="Line  1"/>
          <p:cNvCxnSpPr/>
          <p:nvPr/>
        </p:nvCxnSpPr>
        <p:spPr>
          <a:xfrm>
            <a:off x="550317" y="1589518"/>
            <a:ext cx="0" cy="391662"/>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6334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Fatigue Cont. </a:t>
            </a:r>
            <a:endParaRPr lang="ru-RU" dirty="0"/>
          </a:p>
        </p:txBody>
      </p:sp>
      <p:pic>
        <p:nvPicPr>
          <p:cNvPr id="9" name="Picture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3061" r="23061"/>
          <a:stretch/>
        </p:blipFill>
        <p:spPr>
          <a:xfrm>
            <a:off x="6736080" y="0"/>
            <a:ext cx="5455920" cy="6858000"/>
          </a:xfrm>
          <a:prstGeom prst="rect">
            <a:avLst/>
          </a:prstGeom>
        </p:spPr>
      </p:pic>
      <p:sp>
        <p:nvSpPr>
          <p:cNvPr id="8" name="Text  1"/>
          <p:cNvSpPr>
            <a:spLocks noGrp="1"/>
          </p:cNvSpPr>
          <p:nvPr>
            <p:ph type="body" sz="quarter" idx="11"/>
          </p:nvPr>
        </p:nvSpPr>
        <p:spPr>
          <a:xfrm>
            <a:off x="385557" y="2334123"/>
            <a:ext cx="5781562" cy="3711077"/>
          </a:xfrm>
        </p:spPr>
        <p:txBody>
          <a:bodyPr>
            <a:normAutofit/>
          </a:bodyPr>
          <a:lstStyle/>
          <a:p>
            <a:pPr algn="just"/>
            <a:r>
              <a:rPr lang="en-US" sz="1700" dirty="0">
                <a:solidFill>
                  <a:srgbClr val="666666"/>
                </a:solidFill>
              </a:rPr>
              <a:t> </a:t>
            </a:r>
            <a:r>
              <a:rPr lang="en-US" sz="1700" dirty="0">
                <a:solidFill>
                  <a:schemeClr val="tx1"/>
                </a:solidFill>
              </a:rPr>
              <a:t>Physical Fatigue is characterized by a profound lack of energy, muscle weakness, and slow movements or reactions. </a:t>
            </a:r>
          </a:p>
          <a:p>
            <a:pPr algn="just"/>
            <a:r>
              <a:rPr lang="en-US" sz="1700" dirty="0">
                <a:solidFill>
                  <a:schemeClr val="tx1"/>
                </a:solidFill>
              </a:rPr>
              <a:t>Mental exhaustion can cause lack of mental clarity, difficulty to concentrate and even memory loss. </a:t>
            </a:r>
          </a:p>
          <a:p>
            <a:pPr algn="just"/>
            <a:r>
              <a:rPr lang="en-US" sz="1700" dirty="0">
                <a:solidFill>
                  <a:schemeClr val="tx1"/>
                </a:solidFill>
              </a:rPr>
              <a:t>Emotional fatigue also exists and can affect your mental and physical performance. </a:t>
            </a:r>
          </a:p>
          <a:p>
            <a:pPr algn="just"/>
            <a:r>
              <a:rPr lang="en-US" sz="1700" dirty="0">
                <a:solidFill>
                  <a:schemeClr val="tx1"/>
                </a:solidFill>
              </a:rPr>
              <a:t>Fatigue is one of the biggest causes of maintenance errors </a:t>
            </a:r>
            <a:endParaRPr lang="en-US" dirty="0">
              <a:solidFill>
                <a:schemeClr val="tx1"/>
              </a:solidFill>
            </a:endParaRPr>
          </a:p>
        </p:txBody>
      </p:sp>
      <p:cxnSp>
        <p:nvCxnSpPr>
          <p:cNvPr id="7" name="Line  1"/>
          <p:cNvCxnSpPr/>
          <p:nvPr/>
        </p:nvCxnSpPr>
        <p:spPr>
          <a:xfrm>
            <a:off x="550317" y="1589518"/>
            <a:ext cx="0" cy="391662"/>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9763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Fatigue Cont. </a:t>
            </a:r>
            <a:endParaRPr lang="ru-RU" dirty="0"/>
          </a:p>
        </p:txBody>
      </p:sp>
      <p:pic>
        <p:nvPicPr>
          <p:cNvPr id="9" name="Picture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3061" r="23061"/>
          <a:stretch/>
        </p:blipFill>
        <p:spPr>
          <a:xfrm>
            <a:off x="6736080" y="0"/>
            <a:ext cx="5455920" cy="6858000"/>
          </a:xfrm>
          <a:prstGeom prst="rect">
            <a:avLst/>
          </a:prstGeom>
        </p:spPr>
      </p:pic>
      <p:sp>
        <p:nvSpPr>
          <p:cNvPr id="8" name="Text  1"/>
          <p:cNvSpPr>
            <a:spLocks noGrp="1"/>
          </p:cNvSpPr>
          <p:nvPr>
            <p:ph type="body" sz="quarter" idx="11"/>
          </p:nvPr>
        </p:nvSpPr>
        <p:spPr>
          <a:xfrm>
            <a:off x="385557" y="2334123"/>
            <a:ext cx="5781562" cy="3711077"/>
          </a:xfrm>
        </p:spPr>
        <p:txBody>
          <a:bodyPr>
            <a:normAutofit/>
          </a:bodyPr>
          <a:lstStyle/>
          <a:p>
            <a:pPr algn="just"/>
            <a:r>
              <a:rPr lang="en-US" sz="1700" dirty="0">
                <a:solidFill>
                  <a:schemeClr val="tx1"/>
                </a:solidFill>
              </a:rPr>
              <a:t>Fatigue reduces alertness and often reduces a persons ability to focus and stay attentive on the action being performed. </a:t>
            </a:r>
          </a:p>
          <a:p>
            <a:pPr algn="just"/>
            <a:r>
              <a:rPr lang="en-US" sz="1700" dirty="0">
                <a:solidFill>
                  <a:schemeClr val="tx1"/>
                </a:solidFill>
              </a:rPr>
              <a:t>A fatigued person can experience abnormal mood swings, make more mistakes than usual, have por judgement and poor decision making. </a:t>
            </a:r>
          </a:p>
          <a:p>
            <a:pPr algn="just"/>
            <a:r>
              <a:rPr lang="en-US" sz="1700" dirty="0">
                <a:solidFill>
                  <a:schemeClr val="tx1"/>
                </a:solidFill>
              </a:rPr>
              <a:t>Tiredness is a sign of fatigued, but sometimes a fatigued person might be wide awake. The primary cause of fatigue is lack of sleep. </a:t>
            </a:r>
            <a:endParaRPr lang="en-US" dirty="0">
              <a:solidFill>
                <a:schemeClr val="tx1"/>
              </a:solidFill>
            </a:endParaRPr>
          </a:p>
        </p:txBody>
      </p:sp>
      <p:cxnSp>
        <p:nvCxnSpPr>
          <p:cNvPr id="7" name="Line  1"/>
          <p:cNvCxnSpPr/>
          <p:nvPr/>
        </p:nvCxnSpPr>
        <p:spPr>
          <a:xfrm>
            <a:off x="550317" y="1589518"/>
            <a:ext cx="0" cy="391662"/>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95027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Grp="1" noChangeAspect="1"/>
          </p:cNvPicPr>
          <p:nvPr>
            <p:ph type="pic" sz="quarter" idx="12"/>
          </p:nvPr>
        </p:nvPicPr>
        <p:blipFill rotWithShape="1">
          <a:blip r:embed="rId4" cstate="print">
            <a:extLst>
              <a:ext uri="{28A0092B-C50C-407E-A947-70E740481C1C}">
                <a14:useLocalDpi xmlns:a14="http://schemas.microsoft.com/office/drawing/2010/main" val="0"/>
              </a:ext>
            </a:extLst>
          </a:blip>
          <a:srcRect t="7497" b="7497"/>
          <a:stretch/>
        </p:blipFill>
        <p:spPr>
          <a:prstGeom prst="rect">
            <a:avLst/>
          </a:prstGeom>
        </p:spPr>
      </p:pic>
      <p:sp>
        <p:nvSpPr>
          <p:cNvPr id="9" name="Rectangle  1"/>
          <p:cNvSpPr/>
          <p:nvPr/>
        </p:nvSpPr>
        <p:spPr>
          <a:xfrm>
            <a:off x="1357" y="2677107"/>
            <a:ext cx="9495067" cy="3568572"/>
          </a:xfrm>
          <a:prstGeom prst="rect">
            <a:avLst/>
          </a:prstGeom>
          <a:solidFill>
            <a:schemeClr val="tx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cxnSp>
        <p:nvCxnSpPr>
          <p:cNvPr id="10" name="Line  1"/>
          <p:cNvCxnSpPr/>
          <p:nvPr/>
        </p:nvCxnSpPr>
        <p:spPr>
          <a:xfrm>
            <a:off x="1358" y="2677107"/>
            <a:ext cx="9495067" cy="0"/>
          </a:xfrm>
          <a:prstGeom prst="line">
            <a:avLst/>
          </a:prstGeom>
          <a:ln w="635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Title"/>
          <p:cNvSpPr>
            <a:spLocks noGrp="1"/>
          </p:cNvSpPr>
          <p:nvPr>
            <p:ph type="title"/>
          </p:nvPr>
        </p:nvSpPr>
        <p:spPr/>
        <p:txBody>
          <a:bodyPr/>
          <a:lstStyle/>
          <a:p>
            <a:r>
              <a:rPr lang="en-US" dirty="0"/>
              <a:t>What is the Dirty Dozen? </a:t>
            </a:r>
            <a:endParaRPr lang="ru-RU" dirty="0"/>
          </a:p>
        </p:txBody>
      </p:sp>
      <p:sp>
        <p:nvSpPr>
          <p:cNvPr id="6" name="Text  1"/>
          <p:cNvSpPr>
            <a:spLocks noGrp="1"/>
          </p:cNvSpPr>
          <p:nvPr>
            <p:ph type="body" sz="quarter" idx="10"/>
          </p:nvPr>
        </p:nvSpPr>
        <p:spPr/>
        <p:txBody>
          <a:bodyPr/>
          <a:lstStyle/>
          <a:p>
            <a:r>
              <a:rPr lang="en-US" dirty="0"/>
              <a:t>It is the 12 most common human errors or conditions that facilitate accidents or incidents . These factors lead people to make mistakes. However the dirty dozen isn’t a comprehensive list of human error. </a:t>
            </a:r>
          </a:p>
        </p:txBody>
      </p:sp>
      <p:sp>
        <p:nvSpPr>
          <p:cNvPr id="11" name="Rounded Rectangle  1"/>
          <p:cNvSpPr/>
          <p:nvPr/>
        </p:nvSpPr>
        <p:spPr>
          <a:xfrm>
            <a:off x="804751" y="2647445"/>
            <a:ext cx="629707" cy="776923"/>
          </a:xfrm>
          <a:prstGeom prst="roundRect">
            <a:avLst>
              <a:gd name="adj" fmla="val 10425"/>
            </a:avLst>
          </a:prstGeom>
          <a:solidFill>
            <a:schemeClr val="accent4">
              <a:lumMod val="60000"/>
              <a:lumOff val="40000"/>
            </a:schemeClr>
          </a:solidFill>
          <a:ln>
            <a:noFill/>
          </a:ln>
        </p:spPr>
        <p:style>
          <a:lnRef idx="1">
            <a:schemeClr val="accent5"/>
          </a:lnRef>
          <a:fillRef idx="3">
            <a:schemeClr val="accent5"/>
          </a:fillRef>
          <a:effectRef idx="2">
            <a:schemeClr val="accent5"/>
          </a:effectRef>
          <a:fontRef idx="minor">
            <a:schemeClr val="lt1"/>
          </a:fontRef>
        </p:style>
        <p:txBody>
          <a:bodyPr lIns="72000" tIns="0" rIns="72000" bIns="0" anchor="ctr" anchorCtr="1">
            <a:noAutofit/>
          </a:bodyPr>
          <a:lstStyle/>
          <a:p>
            <a:pPr defTabSz="1828344"/>
            <a:endParaRPr lang="en-US" sz="1800" dirty="0">
              <a:solidFill>
                <a:schemeClr val="tx1">
                  <a:lumMod val="75000"/>
                  <a:lumOff val="25000"/>
                </a:schemeClr>
              </a:solidFill>
              <a:latin typeface="Segoe UI Semibold" panose="020B0702040204020203" pitchFamily="34" charset="0"/>
              <a:ea typeface="Roboto Medium" panose="02000000000000000000" pitchFamily="2" charset="0"/>
              <a:cs typeface="Segoe UI Semibold" panose="020B0702040204020203" pitchFamily="34" charset="0"/>
            </a:endParaRPr>
          </a:p>
        </p:txBody>
      </p:sp>
      <p:sp>
        <p:nvSpPr>
          <p:cNvPr id="12" name="Icon  1"/>
          <p:cNvSpPr>
            <a:spLocks noChangeAspect="1" noEditPoints="1"/>
          </p:cNvSpPr>
          <p:nvPr/>
        </p:nvSpPr>
        <p:spPr bwMode="auto">
          <a:xfrm>
            <a:off x="979765" y="2862441"/>
            <a:ext cx="271519" cy="408623"/>
          </a:xfrm>
          <a:custGeom>
            <a:avLst/>
            <a:gdLst>
              <a:gd name="T0" fmla="*/ 52 w 128"/>
              <a:gd name="T1" fmla="*/ 181 h 192"/>
              <a:gd name="T2" fmla="*/ 52 w 128"/>
              <a:gd name="T3" fmla="*/ 185 h 192"/>
              <a:gd name="T4" fmla="*/ 59 w 128"/>
              <a:gd name="T5" fmla="*/ 192 h 192"/>
              <a:gd name="T6" fmla="*/ 68 w 128"/>
              <a:gd name="T7" fmla="*/ 192 h 192"/>
              <a:gd name="T8" fmla="*/ 76 w 128"/>
              <a:gd name="T9" fmla="*/ 185 h 192"/>
              <a:gd name="T10" fmla="*/ 76 w 128"/>
              <a:gd name="T11" fmla="*/ 181 h 192"/>
              <a:gd name="T12" fmla="*/ 90 w 128"/>
              <a:gd name="T13" fmla="*/ 164 h 192"/>
              <a:gd name="T14" fmla="*/ 37 w 128"/>
              <a:gd name="T15" fmla="*/ 164 h 192"/>
              <a:gd name="T16" fmla="*/ 52 w 128"/>
              <a:gd name="T17" fmla="*/ 181 h 192"/>
              <a:gd name="T18" fmla="*/ 90 w 128"/>
              <a:gd name="T19" fmla="*/ 144 h 192"/>
              <a:gd name="T20" fmla="*/ 38 w 128"/>
              <a:gd name="T21" fmla="*/ 144 h 192"/>
              <a:gd name="T22" fmla="*/ 32 w 128"/>
              <a:gd name="T23" fmla="*/ 150 h 192"/>
              <a:gd name="T24" fmla="*/ 38 w 128"/>
              <a:gd name="T25" fmla="*/ 156 h 192"/>
              <a:gd name="T26" fmla="*/ 90 w 128"/>
              <a:gd name="T27" fmla="*/ 156 h 192"/>
              <a:gd name="T28" fmla="*/ 96 w 128"/>
              <a:gd name="T29" fmla="*/ 150 h 192"/>
              <a:gd name="T30" fmla="*/ 90 w 128"/>
              <a:gd name="T31" fmla="*/ 144 h 192"/>
              <a:gd name="T32" fmla="*/ 63 w 128"/>
              <a:gd name="T33" fmla="*/ 20 h 192"/>
              <a:gd name="T34" fmla="*/ 20 w 128"/>
              <a:gd name="T35" fmla="*/ 70 h 192"/>
              <a:gd name="T36" fmla="*/ 25 w 128"/>
              <a:gd name="T37" fmla="*/ 76 h 192"/>
              <a:gd name="T38" fmla="*/ 31 w 128"/>
              <a:gd name="T39" fmla="*/ 70 h 192"/>
              <a:gd name="T40" fmla="*/ 63 w 128"/>
              <a:gd name="T41" fmla="*/ 31 h 192"/>
              <a:gd name="T42" fmla="*/ 68 w 128"/>
              <a:gd name="T43" fmla="*/ 26 h 192"/>
              <a:gd name="T44" fmla="*/ 63 w 128"/>
              <a:gd name="T45" fmla="*/ 20 h 192"/>
              <a:gd name="T46" fmla="*/ 64 w 128"/>
              <a:gd name="T47" fmla="*/ 0 h 192"/>
              <a:gd name="T48" fmla="*/ 0 w 128"/>
              <a:gd name="T49" fmla="*/ 65 h 192"/>
              <a:gd name="T50" fmla="*/ 5 w 128"/>
              <a:gd name="T51" fmla="*/ 90 h 192"/>
              <a:gd name="T52" fmla="*/ 6 w 128"/>
              <a:gd name="T53" fmla="*/ 93 h 192"/>
              <a:gd name="T54" fmla="*/ 17 w 128"/>
              <a:gd name="T55" fmla="*/ 110 h 192"/>
              <a:gd name="T56" fmla="*/ 33 w 128"/>
              <a:gd name="T57" fmla="*/ 136 h 192"/>
              <a:gd name="T58" fmla="*/ 95 w 128"/>
              <a:gd name="T59" fmla="*/ 136 h 192"/>
              <a:gd name="T60" fmla="*/ 111 w 128"/>
              <a:gd name="T61" fmla="*/ 110 h 192"/>
              <a:gd name="T62" fmla="*/ 122 w 128"/>
              <a:gd name="T63" fmla="*/ 93 h 192"/>
              <a:gd name="T64" fmla="*/ 123 w 128"/>
              <a:gd name="T65" fmla="*/ 90 h 192"/>
              <a:gd name="T66" fmla="*/ 128 w 128"/>
              <a:gd name="T67" fmla="*/ 65 h 192"/>
              <a:gd name="T68" fmla="*/ 64 w 128"/>
              <a:gd name="T69" fmla="*/ 0 h 192"/>
              <a:gd name="T70" fmla="*/ 112 w 128"/>
              <a:gd name="T71" fmla="*/ 85 h 192"/>
              <a:gd name="T72" fmla="*/ 111 w 128"/>
              <a:gd name="T73" fmla="*/ 88 h 192"/>
              <a:gd name="T74" fmla="*/ 102 w 128"/>
              <a:gd name="T75" fmla="*/ 102 h 192"/>
              <a:gd name="T76" fmla="*/ 101 w 128"/>
              <a:gd name="T77" fmla="*/ 102 h 192"/>
              <a:gd name="T78" fmla="*/ 101 w 128"/>
              <a:gd name="T79" fmla="*/ 103 h 192"/>
              <a:gd name="T80" fmla="*/ 88 w 128"/>
              <a:gd name="T81" fmla="*/ 124 h 192"/>
              <a:gd name="T82" fmla="*/ 40 w 128"/>
              <a:gd name="T83" fmla="*/ 124 h 192"/>
              <a:gd name="T84" fmla="*/ 27 w 128"/>
              <a:gd name="T85" fmla="*/ 103 h 192"/>
              <a:gd name="T86" fmla="*/ 27 w 128"/>
              <a:gd name="T87" fmla="*/ 102 h 192"/>
              <a:gd name="T88" fmla="*/ 26 w 128"/>
              <a:gd name="T89" fmla="*/ 102 h 192"/>
              <a:gd name="T90" fmla="*/ 17 w 128"/>
              <a:gd name="T91" fmla="*/ 88 h 192"/>
              <a:gd name="T92" fmla="*/ 16 w 128"/>
              <a:gd name="T93" fmla="*/ 85 h 192"/>
              <a:gd name="T94" fmla="*/ 12 w 128"/>
              <a:gd name="T95" fmla="*/ 65 h 192"/>
              <a:gd name="T96" fmla="*/ 64 w 128"/>
              <a:gd name="T97" fmla="*/ 12 h 192"/>
              <a:gd name="T98" fmla="*/ 116 w 128"/>
              <a:gd name="T99" fmla="*/ 65 h 192"/>
              <a:gd name="T100" fmla="*/ 112 w 128"/>
              <a:gd name="T101" fmla="*/ 8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8" h="192">
                <a:moveTo>
                  <a:pt x="52" y="181"/>
                </a:moveTo>
                <a:cubicBezTo>
                  <a:pt x="52" y="185"/>
                  <a:pt x="52" y="185"/>
                  <a:pt x="52" y="185"/>
                </a:cubicBezTo>
                <a:cubicBezTo>
                  <a:pt x="52" y="189"/>
                  <a:pt x="55" y="192"/>
                  <a:pt x="59" y="192"/>
                </a:cubicBezTo>
                <a:cubicBezTo>
                  <a:pt x="68" y="192"/>
                  <a:pt x="68" y="192"/>
                  <a:pt x="68" y="192"/>
                </a:cubicBezTo>
                <a:cubicBezTo>
                  <a:pt x="72" y="192"/>
                  <a:pt x="76" y="189"/>
                  <a:pt x="76" y="185"/>
                </a:cubicBezTo>
                <a:cubicBezTo>
                  <a:pt x="76" y="181"/>
                  <a:pt x="76" y="181"/>
                  <a:pt x="76" y="181"/>
                </a:cubicBezTo>
                <a:cubicBezTo>
                  <a:pt x="84" y="181"/>
                  <a:pt x="90" y="172"/>
                  <a:pt x="90" y="164"/>
                </a:cubicBezTo>
                <a:cubicBezTo>
                  <a:pt x="37" y="164"/>
                  <a:pt x="37" y="164"/>
                  <a:pt x="37" y="164"/>
                </a:cubicBezTo>
                <a:cubicBezTo>
                  <a:pt x="37" y="172"/>
                  <a:pt x="44" y="180"/>
                  <a:pt x="52" y="181"/>
                </a:cubicBezTo>
                <a:close/>
                <a:moveTo>
                  <a:pt x="90" y="144"/>
                </a:moveTo>
                <a:cubicBezTo>
                  <a:pt x="38" y="144"/>
                  <a:pt x="38" y="144"/>
                  <a:pt x="38" y="144"/>
                </a:cubicBezTo>
                <a:cubicBezTo>
                  <a:pt x="35" y="144"/>
                  <a:pt x="32" y="147"/>
                  <a:pt x="32" y="150"/>
                </a:cubicBezTo>
                <a:cubicBezTo>
                  <a:pt x="32" y="153"/>
                  <a:pt x="35" y="156"/>
                  <a:pt x="38" y="156"/>
                </a:cubicBezTo>
                <a:cubicBezTo>
                  <a:pt x="90" y="156"/>
                  <a:pt x="90" y="156"/>
                  <a:pt x="90" y="156"/>
                </a:cubicBezTo>
                <a:cubicBezTo>
                  <a:pt x="93" y="156"/>
                  <a:pt x="96" y="153"/>
                  <a:pt x="96" y="150"/>
                </a:cubicBezTo>
                <a:cubicBezTo>
                  <a:pt x="96" y="147"/>
                  <a:pt x="93" y="144"/>
                  <a:pt x="90" y="144"/>
                </a:cubicBezTo>
                <a:close/>
                <a:moveTo>
                  <a:pt x="63" y="20"/>
                </a:moveTo>
                <a:cubicBezTo>
                  <a:pt x="37" y="20"/>
                  <a:pt x="20" y="38"/>
                  <a:pt x="20" y="70"/>
                </a:cubicBezTo>
                <a:cubicBezTo>
                  <a:pt x="20" y="73"/>
                  <a:pt x="22" y="76"/>
                  <a:pt x="25" y="76"/>
                </a:cubicBezTo>
                <a:cubicBezTo>
                  <a:pt x="28" y="76"/>
                  <a:pt x="31" y="73"/>
                  <a:pt x="31" y="70"/>
                </a:cubicBezTo>
                <a:cubicBezTo>
                  <a:pt x="31" y="44"/>
                  <a:pt x="43" y="31"/>
                  <a:pt x="63" y="31"/>
                </a:cubicBezTo>
                <a:cubicBezTo>
                  <a:pt x="66" y="31"/>
                  <a:pt x="68" y="29"/>
                  <a:pt x="68" y="26"/>
                </a:cubicBezTo>
                <a:cubicBezTo>
                  <a:pt x="68" y="22"/>
                  <a:pt x="66" y="20"/>
                  <a:pt x="63" y="20"/>
                </a:cubicBezTo>
                <a:close/>
                <a:moveTo>
                  <a:pt x="64" y="0"/>
                </a:moveTo>
                <a:cubicBezTo>
                  <a:pt x="29" y="0"/>
                  <a:pt x="0" y="29"/>
                  <a:pt x="0" y="65"/>
                </a:cubicBezTo>
                <a:cubicBezTo>
                  <a:pt x="0" y="74"/>
                  <a:pt x="2" y="82"/>
                  <a:pt x="5" y="90"/>
                </a:cubicBezTo>
                <a:cubicBezTo>
                  <a:pt x="5" y="91"/>
                  <a:pt x="5" y="92"/>
                  <a:pt x="6" y="93"/>
                </a:cubicBezTo>
                <a:cubicBezTo>
                  <a:pt x="9" y="99"/>
                  <a:pt x="12" y="105"/>
                  <a:pt x="17" y="110"/>
                </a:cubicBezTo>
                <a:cubicBezTo>
                  <a:pt x="33" y="136"/>
                  <a:pt x="33" y="136"/>
                  <a:pt x="33" y="136"/>
                </a:cubicBezTo>
                <a:cubicBezTo>
                  <a:pt x="95" y="136"/>
                  <a:pt x="95" y="136"/>
                  <a:pt x="95" y="136"/>
                </a:cubicBezTo>
                <a:cubicBezTo>
                  <a:pt x="111" y="110"/>
                  <a:pt x="111" y="110"/>
                  <a:pt x="111" y="110"/>
                </a:cubicBezTo>
                <a:cubicBezTo>
                  <a:pt x="116" y="105"/>
                  <a:pt x="119" y="99"/>
                  <a:pt x="122" y="93"/>
                </a:cubicBezTo>
                <a:cubicBezTo>
                  <a:pt x="123" y="92"/>
                  <a:pt x="123" y="91"/>
                  <a:pt x="123" y="90"/>
                </a:cubicBezTo>
                <a:cubicBezTo>
                  <a:pt x="126" y="82"/>
                  <a:pt x="128" y="74"/>
                  <a:pt x="128" y="65"/>
                </a:cubicBezTo>
                <a:cubicBezTo>
                  <a:pt x="128" y="29"/>
                  <a:pt x="99" y="0"/>
                  <a:pt x="64" y="0"/>
                </a:cubicBezTo>
                <a:close/>
                <a:moveTo>
                  <a:pt x="112" y="85"/>
                </a:moveTo>
                <a:cubicBezTo>
                  <a:pt x="112" y="86"/>
                  <a:pt x="111" y="87"/>
                  <a:pt x="111" y="88"/>
                </a:cubicBezTo>
                <a:cubicBezTo>
                  <a:pt x="109" y="93"/>
                  <a:pt x="106" y="97"/>
                  <a:pt x="102" y="102"/>
                </a:cubicBezTo>
                <a:cubicBezTo>
                  <a:pt x="101" y="102"/>
                  <a:pt x="101" y="102"/>
                  <a:pt x="101" y="102"/>
                </a:cubicBezTo>
                <a:cubicBezTo>
                  <a:pt x="101" y="103"/>
                  <a:pt x="101" y="103"/>
                  <a:pt x="101" y="103"/>
                </a:cubicBezTo>
                <a:cubicBezTo>
                  <a:pt x="88" y="124"/>
                  <a:pt x="88" y="124"/>
                  <a:pt x="88" y="124"/>
                </a:cubicBezTo>
                <a:cubicBezTo>
                  <a:pt x="40" y="124"/>
                  <a:pt x="40" y="124"/>
                  <a:pt x="40" y="124"/>
                </a:cubicBezTo>
                <a:cubicBezTo>
                  <a:pt x="27" y="103"/>
                  <a:pt x="27" y="103"/>
                  <a:pt x="27" y="103"/>
                </a:cubicBezTo>
                <a:cubicBezTo>
                  <a:pt x="27" y="102"/>
                  <a:pt x="27" y="102"/>
                  <a:pt x="27" y="102"/>
                </a:cubicBezTo>
                <a:cubicBezTo>
                  <a:pt x="26" y="102"/>
                  <a:pt x="26" y="102"/>
                  <a:pt x="26" y="102"/>
                </a:cubicBezTo>
                <a:cubicBezTo>
                  <a:pt x="22" y="97"/>
                  <a:pt x="19" y="93"/>
                  <a:pt x="17" y="88"/>
                </a:cubicBezTo>
                <a:cubicBezTo>
                  <a:pt x="17" y="87"/>
                  <a:pt x="16" y="86"/>
                  <a:pt x="16" y="85"/>
                </a:cubicBezTo>
                <a:cubicBezTo>
                  <a:pt x="13" y="79"/>
                  <a:pt x="12" y="72"/>
                  <a:pt x="12" y="65"/>
                </a:cubicBezTo>
                <a:cubicBezTo>
                  <a:pt x="12" y="36"/>
                  <a:pt x="35" y="12"/>
                  <a:pt x="64" y="12"/>
                </a:cubicBezTo>
                <a:cubicBezTo>
                  <a:pt x="93" y="12"/>
                  <a:pt x="116" y="36"/>
                  <a:pt x="116" y="65"/>
                </a:cubicBezTo>
                <a:cubicBezTo>
                  <a:pt x="116" y="72"/>
                  <a:pt x="115" y="79"/>
                  <a:pt x="112" y="85"/>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ru-RU" sz="1800"/>
          </a:p>
        </p:txBody>
      </p:sp>
    </p:spTree>
    <p:custDataLst>
      <p:tags r:id="rId1"/>
    </p:custDataLst>
    <p:extLst>
      <p:ext uri="{BB962C8B-B14F-4D97-AF65-F5344CB8AC3E}">
        <p14:creationId xmlns:p14="http://schemas.microsoft.com/office/powerpoint/2010/main" val="156438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Fatigue Cont. </a:t>
            </a:r>
            <a:endParaRPr lang="ru-RU" dirty="0"/>
          </a:p>
        </p:txBody>
      </p:sp>
      <p:pic>
        <p:nvPicPr>
          <p:cNvPr id="9" name="Picture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3061" r="23061"/>
          <a:stretch/>
        </p:blipFill>
        <p:spPr>
          <a:xfrm>
            <a:off x="6736080" y="0"/>
            <a:ext cx="5455920" cy="6858000"/>
          </a:xfrm>
          <a:prstGeom prst="rect">
            <a:avLst/>
          </a:prstGeom>
        </p:spPr>
      </p:pic>
      <p:sp>
        <p:nvSpPr>
          <p:cNvPr id="8" name="Text  1"/>
          <p:cNvSpPr>
            <a:spLocks noGrp="1"/>
          </p:cNvSpPr>
          <p:nvPr>
            <p:ph type="body" sz="quarter" idx="11"/>
          </p:nvPr>
        </p:nvSpPr>
        <p:spPr>
          <a:xfrm>
            <a:off x="385557" y="2334123"/>
            <a:ext cx="5781562" cy="3711077"/>
          </a:xfrm>
        </p:spPr>
        <p:txBody>
          <a:bodyPr>
            <a:normAutofit/>
          </a:bodyPr>
          <a:lstStyle/>
          <a:p>
            <a:pPr algn="just"/>
            <a:r>
              <a:rPr lang="en-US" sz="1700" b="1" dirty="0">
                <a:solidFill>
                  <a:srgbClr val="666666"/>
                </a:solidFill>
              </a:rPr>
              <a:t>Ways to improve: </a:t>
            </a:r>
          </a:p>
          <a:p>
            <a:pPr marL="285750" indent="-285750" algn="just">
              <a:buFont typeface="Arial" panose="020B0604020202020204" pitchFamily="34" charset="0"/>
              <a:buChar char="•"/>
            </a:pPr>
            <a:r>
              <a:rPr lang="en-US" sz="1700" dirty="0">
                <a:solidFill>
                  <a:schemeClr val="tx1"/>
                </a:solidFill>
              </a:rPr>
              <a:t>Dietary changes </a:t>
            </a:r>
          </a:p>
          <a:p>
            <a:pPr marL="285750" indent="-285750" algn="just">
              <a:buFont typeface="Arial" panose="020B0604020202020204" pitchFamily="34" charset="0"/>
              <a:buChar char="•"/>
            </a:pPr>
            <a:r>
              <a:rPr lang="en-US" sz="1700" dirty="0">
                <a:solidFill>
                  <a:schemeClr val="tx1"/>
                </a:solidFill>
              </a:rPr>
              <a:t>Essential oils </a:t>
            </a:r>
          </a:p>
          <a:p>
            <a:pPr marL="285750" indent="-285750" algn="just">
              <a:buFont typeface="Arial" panose="020B0604020202020204" pitchFamily="34" charset="0"/>
              <a:buChar char="•"/>
            </a:pPr>
            <a:r>
              <a:rPr lang="en-US" sz="1700" dirty="0">
                <a:solidFill>
                  <a:schemeClr val="tx1"/>
                </a:solidFill>
              </a:rPr>
              <a:t>Herbal remedies </a:t>
            </a:r>
          </a:p>
          <a:p>
            <a:pPr marL="285750" indent="-285750" algn="just">
              <a:buFont typeface="Arial" panose="020B0604020202020204" pitchFamily="34" charset="0"/>
              <a:buChar char="•"/>
            </a:pPr>
            <a:r>
              <a:rPr lang="en-US" sz="1700" dirty="0">
                <a:solidFill>
                  <a:schemeClr val="tx1"/>
                </a:solidFill>
              </a:rPr>
              <a:t>Deep breathing exercises </a:t>
            </a:r>
          </a:p>
          <a:p>
            <a:pPr marL="285750" indent="-285750" algn="just">
              <a:buFont typeface="Arial" panose="020B0604020202020204" pitchFamily="34" charset="0"/>
              <a:buChar char="•"/>
            </a:pPr>
            <a:r>
              <a:rPr lang="en-US" sz="1700" dirty="0">
                <a:solidFill>
                  <a:schemeClr val="tx1"/>
                </a:solidFill>
              </a:rPr>
              <a:t>Exercise </a:t>
            </a:r>
          </a:p>
          <a:p>
            <a:pPr marL="285750" indent="-285750" algn="just">
              <a:buFont typeface="Arial" panose="020B0604020202020204" pitchFamily="34" charset="0"/>
              <a:buChar char="•"/>
            </a:pPr>
            <a:r>
              <a:rPr lang="en-US" sz="1700" dirty="0">
                <a:solidFill>
                  <a:schemeClr val="tx1"/>
                </a:solidFill>
              </a:rPr>
              <a:t>Good sleep, free from drugs and alcohol </a:t>
            </a:r>
          </a:p>
          <a:p>
            <a:pPr algn="just"/>
            <a:endParaRPr lang="en-US" b="1" dirty="0"/>
          </a:p>
        </p:txBody>
      </p:sp>
      <p:cxnSp>
        <p:nvCxnSpPr>
          <p:cNvPr id="7" name="Line  1"/>
          <p:cNvCxnSpPr/>
          <p:nvPr/>
        </p:nvCxnSpPr>
        <p:spPr>
          <a:xfrm>
            <a:off x="550317" y="1589518"/>
            <a:ext cx="0" cy="391662"/>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48656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Lack of resources </a:t>
            </a:r>
            <a:endParaRPr lang="ru-RU" dirty="0"/>
          </a:p>
        </p:txBody>
      </p:sp>
      <p:pic>
        <p:nvPicPr>
          <p:cNvPr id="25" name="Picture  1"/>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2836" b="12836"/>
          <a:stretch/>
        </p:blipFill>
        <p:spPr>
          <a:xfrm>
            <a:off x="10" y="0"/>
            <a:ext cx="6151033" cy="6858000"/>
          </a:xfrm>
        </p:spPr>
      </p:pic>
      <p:sp>
        <p:nvSpPr>
          <p:cNvPr id="5" name="Text  1"/>
          <p:cNvSpPr>
            <a:spLocks noGrp="1"/>
          </p:cNvSpPr>
          <p:nvPr>
            <p:ph type="body" sz="quarter" idx="11"/>
          </p:nvPr>
        </p:nvSpPr>
        <p:spPr>
          <a:xfrm>
            <a:off x="6801174" y="2550160"/>
            <a:ext cx="4953940" cy="3749040"/>
          </a:xfrm>
        </p:spPr>
        <p:txBody>
          <a:bodyPr>
            <a:noAutofit/>
          </a:bodyPr>
          <a:lstStyle/>
          <a:p>
            <a:pPr algn="just"/>
            <a:r>
              <a:rPr lang="en-US" sz="1600" b="0" i="0" dirty="0">
                <a:solidFill>
                  <a:schemeClr val="tx1"/>
                </a:solidFill>
                <a:effectLst/>
              </a:rPr>
              <a:t>Lack of resources can directly interfere with ones ability to properly complete a task as there is a lack of supply and support. </a:t>
            </a:r>
          </a:p>
          <a:p>
            <a:pPr algn="just"/>
            <a:r>
              <a:rPr lang="en-US" sz="1600" dirty="0">
                <a:solidFill>
                  <a:schemeClr val="tx1"/>
                </a:solidFill>
              </a:rPr>
              <a:t>Lack of resources include; personnel, time, data, tools, skill, experience and knowledge. </a:t>
            </a:r>
          </a:p>
          <a:p>
            <a:pPr algn="just"/>
            <a:r>
              <a:rPr lang="en-US" sz="1600" b="0" i="0" dirty="0">
                <a:solidFill>
                  <a:schemeClr val="tx1"/>
                </a:solidFill>
                <a:effectLst/>
              </a:rPr>
              <a:t>Low quality products also affect the ability to properly perform tasks </a:t>
            </a:r>
          </a:p>
        </p:txBody>
      </p:sp>
      <p:cxnSp>
        <p:nvCxnSpPr>
          <p:cNvPr id="12" name="Line  1"/>
          <p:cNvCxnSpPr/>
          <p:nvPr/>
        </p:nvCxnSpPr>
        <p:spPr>
          <a:xfrm>
            <a:off x="6904051" y="1820254"/>
            <a:ext cx="0" cy="396824"/>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52213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Lack of resources Cont.</a:t>
            </a:r>
            <a:endParaRPr lang="ru-RU" dirty="0"/>
          </a:p>
        </p:txBody>
      </p:sp>
      <p:pic>
        <p:nvPicPr>
          <p:cNvPr id="25" name="Picture  1"/>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2836" b="12836"/>
          <a:stretch/>
        </p:blipFill>
        <p:spPr>
          <a:xfrm>
            <a:off x="10" y="0"/>
            <a:ext cx="6151033" cy="6858000"/>
          </a:xfrm>
        </p:spPr>
      </p:pic>
      <p:sp>
        <p:nvSpPr>
          <p:cNvPr id="5" name="Text  1"/>
          <p:cNvSpPr>
            <a:spLocks noGrp="1"/>
          </p:cNvSpPr>
          <p:nvPr>
            <p:ph type="body" sz="quarter" idx="11"/>
          </p:nvPr>
        </p:nvSpPr>
        <p:spPr>
          <a:xfrm>
            <a:off x="6801174" y="2550160"/>
            <a:ext cx="4953940" cy="3749040"/>
          </a:xfrm>
        </p:spPr>
        <p:txBody>
          <a:bodyPr>
            <a:noAutofit/>
          </a:bodyPr>
          <a:lstStyle/>
          <a:p>
            <a:pPr algn="just"/>
            <a:r>
              <a:rPr lang="en-US" sz="1600" b="1" i="0" dirty="0">
                <a:solidFill>
                  <a:srgbClr val="666666"/>
                </a:solidFill>
                <a:effectLst/>
              </a:rPr>
              <a:t>Improve</a:t>
            </a:r>
          </a:p>
          <a:p>
            <a:pPr algn="just"/>
            <a:r>
              <a:rPr lang="en-US" sz="1600" dirty="0">
                <a:solidFill>
                  <a:schemeClr val="tx1"/>
                </a:solidFill>
              </a:rPr>
              <a:t>Maintain sufficient supply of tools and materials and order in anticipation before needed. </a:t>
            </a:r>
          </a:p>
          <a:p>
            <a:pPr algn="just"/>
            <a:r>
              <a:rPr lang="en-US" sz="1600" b="0" i="0" dirty="0">
                <a:solidFill>
                  <a:schemeClr val="tx1"/>
                </a:solidFill>
                <a:effectLst/>
              </a:rPr>
              <a:t>Never replace a part with one that is not compatible for the sake of getting the work done. </a:t>
            </a:r>
          </a:p>
          <a:p>
            <a:pPr algn="just"/>
            <a:r>
              <a:rPr lang="en-US" sz="1600" dirty="0">
                <a:solidFill>
                  <a:schemeClr val="tx1"/>
                </a:solidFill>
              </a:rPr>
              <a:t>Preserve all equipment through proper maintenance. </a:t>
            </a:r>
          </a:p>
          <a:p>
            <a:pPr algn="just"/>
            <a:r>
              <a:rPr lang="en-US" sz="1600" b="0" i="0" dirty="0">
                <a:solidFill>
                  <a:schemeClr val="tx1"/>
                </a:solidFill>
                <a:effectLst/>
              </a:rPr>
              <a:t>Talk to a manger if as a technician you feel there are not enough resources to get the job done adequately.</a:t>
            </a:r>
          </a:p>
        </p:txBody>
      </p:sp>
      <p:cxnSp>
        <p:nvCxnSpPr>
          <p:cNvPr id="12" name="Line  1"/>
          <p:cNvCxnSpPr/>
          <p:nvPr/>
        </p:nvCxnSpPr>
        <p:spPr>
          <a:xfrm>
            <a:off x="6904051" y="1820254"/>
            <a:ext cx="0" cy="396824"/>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5313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Grp="1" noChangeAspect="1"/>
          </p:cNvPicPr>
          <p:nvPr>
            <p:ph type="pic" sz="quarter" idx="14"/>
          </p:nvPr>
        </p:nvPicPr>
        <p:blipFill rotWithShape="1">
          <a:blip r:embed="rId4" cstate="print">
            <a:extLst>
              <a:ext uri="{28A0092B-C50C-407E-A947-70E740481C1C}">
                <a14:useLocalDpi xmlns:a14="http://schemas.microsoft.com/office/drawing/2010/main" val="0"/>
              </a:ext>
            </a:extLst>
          </a:blip>
          <a:srcRect t="43284" b="43284"/>
          <a:stretch/>
        </p:blipFill>
        <p:spPr/>
      </p:pic>
      <p:sp>
        <p:nvSpPr>
          <p:cNvPr id="12" name="Rectangle  1"/>
          <p:cNvSpPr/>
          <p:nvPr/>
        </p:nvSpPr>
        <p:spPr>
          <a:xfrm>
            <a:off x="1" y="2"/>
            <a:ext cx="12192000" cy="1085516"/>
          </a:xfrm>
          <a:prstGeom prst="rect">
            <a:avLst/>
          </a:prstGeom>
          <a:solidFill>
            <a:schemeClr val="tx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6" name="Text  1"/>
          <p:cNvSpPr>
            <a:spLocks noGrp="1"/>
          </p:cNvSpPr>
          <p:nvPr>
            <p:ph type="body" sz="quarter" idx="11"/>
          </p:nvPr>
        </p:nvSpPr>
        <p:spPr>
          <a:xfrm>
            <a:off x="320703" y="2571362"/>
            <a:ext cx="5132639" cy="3785371"/>
          </a:xfrm>
        </p:spPr>
        <p:txBody>
          <a:bodyPr>
            <a:normAutofit/>
          </a:bodyPr>
          <a:lstStyle/>
          <a:p>
            <a:pPr algn="just"/>
            <a:r>
              <a:rPr lang="en-US" sz="1600" b="0" i="0" dirty="0">
                <a:solidFill>
                  <a:schemeClr val="tx1"/>
                </a:solidFill>
                <a:effectLst/>
              </a:rPr>
              <a:t>It is common in the aviation environment to have tasks that </a:t>
            </a:r>
            <a:r>
              <a:rPr lang="en-US" sz="1600" dirty="0">
                <a:solidFill>
                  <a:schemeClr val="tx1"/>
                </a:solidFill>
              </a:rPr>
              <a:t>generate </a:t>
            </a:r>
            <a:r>
              <a:rPr lang="en-US" sz="1600" b="0" i="0" dirty="0">
                <a:solidFill>
                  <a:schemeClr val="tx1"/>
                </a:solidFill>
                <a:effectLst/>
              </a:rPr>
              <a:t>technicians to be under pressure to do things better and faster without making mistakes and paying close attention to detail.  This demand can affect the </a:t>
            </a:r>
            <a:r>
              <a:rPr lang="en-US" sz="1600" dirty="0">
                <a:solidFill>
                  <a:schemeClr val="tx1"/>
                </a:solidFill>
              </a:rPr>
              <a:t>persons ability to work. </a:t>
            </a:r>
          </a:p>
          <a:p>
            <a:pPr algn="just"/>
            <a:r>
              <a:rPr lang="en-US" sz="1600" dirty="0">
                <a:solidFill>
                  <a:schemeClr val="tx1"/>
                </a:solidFill>
              </a:rPr>
              <a:t>It is of great value for companies and Repair Stations to acknowledge the pressure their employees undergo and help them manage the tasks assigned to them. </a:t>
            </a:r>
            <a:endParaRPr lang="en-US" sz="1100" dirty="0">
              <a:solidFill>
                <a:schemeClr val="tx1"/>
              </a:solidFill>
            </a:endParaRPr>
          </a:p>
        </p:txBody>
      </p:sp>
      <p:pic>
        <p:nvPicPr>
          <p:cNvPr id="10" name="Picture  2"/>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10529" r="10529"/>
          <a:stretch/>
        </p:blipFill>
        <p:spPr>
          <a:xfrm>
            <a:off x="5631551" y="876491"/>
            <a:ext cx="5789831" cy="5075279"/>
          </a:xfrm>
        </p:spPr>
      </p:pic>
      <p:sp>
        <p:nvSpPr>
          <p:cNvPr id="5" name="Title"/>
          <p:cNvSpPr>
            <a:spLocks noGrp="1"/>
          </p:cNvSpPr>
          <p:nvPr>
            <p:ph type="title"/>
          </p:nvPr>
        </p:nvSpPr>
        <p:spPr>
          <a:xfrm>
            <a:off x="1061595" y="876491"/>
            <a:ext cx="4125748" cy="1343491"/>
          </a:xfrm>
        </p:spPr>
        <p:txBody>
          <a:bodyPr/>
          <a:lstStyle/>
          <a:p>
            <a:r>
              <a:rPr lang="en-US" dirty="0"/>
              <a:t>Pressure </a:t>
            </a:r>
            <a:endParaRPr lang="ru-RU" dirty="0"/>
          </a:p>
        </p:txBody>
      </p:sp>
      <p:cxnSp>
        <p:nvCxnSpPr>
          <p:cNvPr id="9" name="Line  1"/>
          <p:cNvCxnSpPr/>
          <p:nvPr/>
        </p:nvCxnSpPr>
        <p:spPr>
          <a:xfrm>
            <a:off x="883451" y="1826394"/>
            <a:ext cx="0" cy="393588"/>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Triangle 1"/>
          <p:cNvSpPr/>
          <p:nvPr/>
        </p:nvSpPr>
        <p:spPr>
          <a:xfrm>
            <a:off x="11421642" y="876491"/>
            <a:ext cx="196887" cy="209031"/>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Tree>
    <p:custDataLst>
      <p:tags r:id="rId1"/>
    </p:custDataLst>
    <p:extLst>
      <p:ext uri="{BB962C8B-B14F-4D97-AF65-F5344CB8AC3E}">
        <p14:creationId xmlns:p14="http://schemas.microsoft.com/office/powerpoint/2010/main" val="3552126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Grp="1" noChangeAspect="1"/>
          </p:cNvPicPr>
          <p:nvPr>
            <p:ph type="pic" sz="quarter" idx="14"/>
          </p:nvPr>
        </p:nvPicPr>
        <p:blipFill rotWithShape="1">
          <a:blip r:embed="rId4" cstate="print">
            <a:extLst>
              <a:ext uri="{28A0092B-C50C-407E-A947-70E740481C1C}">
                <a14:useLocalDpi xmlns:a14="http://schemas.microsoft.com/office/drawing/2010/main" val="0"/>
              </a:ext>
            </a:extLst>
          </a:blip>
          <a:srcRect t="43284" b="43284"/>
          <a:stretch/>
        </p:blipFill>
        <p:spPr/>
      </p:pic>
      <p:sp>
        <p:nvSpPr>
          <p:cNvPr id="12" name="Rectangle  1"/>
          <p:cNvSpPr/>
          <p:nvPr/>
        </p:nvSpPr>
        <p:spPr>
          <a:xfrm>
            <a:off x="1" y="2"/>
            <a:ext cx="12192000" cy="1085516"/>
          </a:xfrm>
          <a:prstGeom prst="rect">
            <a:avLst/>
          </a:prstGeom>
          <a:solidFill>
            <a:schemeClr val="tx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6" name="Text  1"/>
          <p:cNvSpPr>
            <a:spLocks noGrp="1"/>
          </p:cNvSpPr>
          <p:nvPr>
            <p:ph type="body" sz="quarter" idx="11"/>
          </p:nvPr>
        </p:nvSpPr>
        <p:spPr>
          <a:xfrm>
            <a:off x="320703" y="2571362"/>
            <a:ext cx="5132639" cy="3785371"/>
          </a:xfrm>
        </p:spPr>
        <p:txBody>
          <a:bodyPr>
            <a:normAutofit/>
          </a:bodyPr>
          <a:lstStyle/>
          <a:p>
            <a:pPr algn="just"/>
            <a:r>
              <a:rPr lang="en-US" sz="1600" dirty="0">
                <a:solidFill>
                  <a:schemeClr val="tx1"/>
                </a:solidFill>
              </a:rPr>
              <a:t>Technicians must learn how to acknowledge when pressure is clouding their judgement and affecting their work. </a:t>
            </a:r>
          </a:p>
          <a:p>
            <a:pPr algn="just"/>
            <a:r>
              <a:rPr lang="en-US" sz="1600" dirty="0">
                <a:solidFill>
                  <a:schemeClr val="tx1"/>
                </a:solidFill>
              </a:rPr>
              <a:t>Improve</a:t>
            </a:r>
          </a:p>
          <a:p>
            <a:pPr marL="171450" indent="-171450" algn="just">
              <a:buFont typeface="Arial" panose="020B0604020202020204" pitchFamily="34" charset="0"/>
              <a:buChar char="•"/>
            </a:pPr>
            <a:r>
              <a:rPr lang="en-US" sz="1600" dirty="0">
                <a:solidFill>
                  <a:schemeClr val="tx1"/>
                </a:solidFill>
              </a:rPr>
              <a:t>Ask for help whenever you feel overwhelmed.</a:t>
            </a:r>
          </a:p>
          <a:p>
            <a:pPr marL="171450" indent="-171450" algn="just">
              <a:buFont typeface="Arial" panose="020B0604020202020204" pitchFamily="34" charset="0"/>
              <a:buChar char="•"/>
            </a:pPr>
            <a:r>
              <a:rPr lang="en-US" sz="1600" dirty="0">
                <a:solidFill>
                  <a:schemeClr val="tx1"/>
                </a:solidFill>
              </a:rPr>
              <a:t>Don’t pressure yourself</a:t>
            </a:r>
          </a:p>
          <a:p>
            <a:pPr marL="171450" indent="-171450" algn="just">
              <a:buFont typeface="Arial" panose="020B0604020202020204" pitchFamily="34" charset="0"/>
              <a:buChar char="•"/>
            </a:pPr>
            <a:r>
              <a:rPr lang="en-US" sz="1600" dirty="0">
                <a:solidFill>
                  <a:schemeClr val="tx1"/>
                </a:solidFill>
              </a:rPr>
              <a:t>Communicate when you need more time</a:t>
            </a:r>
          </a:p>
          <a:p>
            <a:pPr marL="171450" indent="-171450" algn="just">
              <a:buFont typeface="Arial" panose="020B0604020202020204" pitchFamily="34" charset="0"/>
              <a:buChar char="•"/>
            </a:pPr>
            <a:r>
              <a:rPr lang="en-US" sz="1600" dirty="0">
                <a:solidFill>
                  <a:schemeClr val="tx1"/>
                </a:solidFill>
              </a:rPr>
              <a:t>Don’t rush through anything </a:t>
            </a:r>
          </a:p>
          <a:p>
            <a:pPr marL="171450" indent="-171450" algn="just">
              <a:buFont typeface="Arial" panose="020B0604020202020204" pitchFamily="34" charset="0"/>
              <a:buChar char="•"/>
            </a:pPr>
            <a:r>
              <a:rPr lang="en-US" sz="1600" dirty="0">
                <a:solidFill>
                  <a:schemeClr val="tx1"/>
                </a:solidFill>
              </a:rPr>
              <a:t>Learning assertiveness skills </a:t>
            </a:r>
          </a:p>
          <a:p>
            <a:pPr algn="just"/>
            <a:endParaRPr lang="en-US" sz="1100" dirty="0"/>
          </a:p>
        </p:txBody>
      </p:sp>
      <p:pic>
        <p:nvPicPr>
          <p:cNvPr id="10" name="Picture  2"/>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10529" r="10529"/>
          <a:stretch/>
        </p:blipFill>
        <p:spPr>
          <a:xfrm>
            <a:off x="5631551" y="876491"/>
            <a:ext cx="5789831" cy="5075279"/>
          </a:xfrm>
        </p:spPr>
      </p:pic>
      <p:sp>
        <p:nvSpPr>
          <p:cNvPr id="5" name="Title"/>
          <p:cNvSpPr>
            <a:spLocks noGrp="1"/>
          </p:cNvSpPr>
          <p:nvPr>
            <p:ph type="title"/>
          </p:nvPr>
        </p:nvSpPr>
        <p:spPr>
          <a:xfrm>
            <a:off x="1061595" y="876491"/>
            <a:ext cx="4125748" cy="1343491"/>
          </a:xfrm>
        </p:spPr>
        <p:txBody>
          <a:bodyPr/>
          <a:lstStyle/>
          <a:p>
            <a:r>
              <a:rPr lang="en-US" dirty="0"/>
              <a:t>Pressure Cont. </a:t>
            </a:r>
            <a:endParaRPr lang="ru-RU" dirty="0"/>
          </a:p>
        </p:txBody>
      </p:sp>
      <p:cxnSp>
        <p:nvCxnSpPr>
          <p:cNvPr id="9" name="Line  1"/>
          <p:cNvCxnSpPr/>
          <p:nvPr/>
        </p:nvCxnSpPr>
        <p:spPr>
          <a:xfrm>
            <a:off x="883451" y="1826394"/>
            <a:ext cx="0" cy="393588"/>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Triangle 1"/>
          <p:cNvSpPr/>
          <p:nvPr/>
        </p:nvSpPr>
        <p:spPr>
          <a:xfrm>
            <a:off x="11421642" y="876491"/>
            <a:ext cx="196887" cy="209031"/>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Tree>
    <p:custDataLst>
      <p:tags r:id="rId1"/>
    </p:custDataLst>
    <p:extLst>
      <p:ext uri="{BB962C8B-B14F-4D97-AF65-F5344CB8AC3E}">
        <p14:creationId xmlns:p14="http://schemas.microsoft.com/office/powerpoint/2010/main" val="2905289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Lack of Assertiveness   </a:t>
            </a:r>
            <a:endParaRPr lang="ru-RU" dirty="0"/>
          </a:p>
        </p:txBody>
      </p:sp>
      <p:pic>
        <p:nvPicPr>
          <p:cNvPr id="9" name="Picture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3508" r="23508"/>
          <a:stretch/>
        </p:blipFill>
        <p:spPr>
          <a:xfrm>
            <a:off x="6736080" y="0"/>
            <a:ext cx="5455920" cy="6858000"/>
          </a:xfrm>
          <a:prstGeom prst="rect">
            <a:avLst/>
          </a:prstGeom>
        </p:spPr>
      </p:pic>
      <p:sp>
        <p:nvSpPr>
          <p:cNvPr id="8" name="Text  1"/>
          <p:cNvSpPr>
            <a:spLocks noGrp="1"/>
          </p:cNvSpPr>
          <p:nvPr>
            <p:ph type="body" sz="quarter" idx="11"/>
          </p:nvPr>
        </p:nvSpPr>
        <p:spPr>
          <a:xfrm>
            <a:off x="385557" y="2334123"/>
            <a:ext cx="5781562" cy="3711077"/>
          </a:xfrm>
        </p:spPr>
        <p:txBody>
          <a:bodyPr>
            <a:normAutofit/>
          </a:bodyPr>
          <a:lstStyle/>
          <a:p>
            <a:pPr algn="just"/>
            <a:r>
              <a:rPr lang="en-US" sz="1700" dirty="0">
                <a:solidFill>
                  <a:schemeClr val="tx1"/>
                </a:solidFill>
              </a:rPr>
              <a:t>Assertiveness is the ability to clearly and accurately express a thought, opinion or belief in a positive and productive manner. This should not be confused with aggressiveness or being bossy.</a:t>
            </a:r>
          </a:p>
          <a:p>
            <a:pPr algn="just"/>
            <a:r>
              <a:rPr lang="en-US" sz="1700" dirty="0">
                <a:solidFill>
                  <a:schemeClr val="tx1"/>
                </a:solidFill>
              </a:rPr>
              <a:t>Being assertive allows others to assert themselves without feeling threatened. Assertiveness is about communication. </a:t>
            </a:r>
          </a:p>
          <a:p>
            <a:pPr algn="just"/>
            <a:r>
              <a:rPr lang="en-US" sz="1700" dirty="0">
                <a:solidFill>
                  <a:schemeClr val="tx1"/>
                </a:solidFill>
              </a:rPr>
              <a:t>In fact, it is paramount for technicians to be assertive as this can have a life-or-death consequence. </a:t>
            </a:r>
          </a:p>
          <a:p>
            <a:pPr algn="just"/>
            <a:endParaRPr lang="en-US" b="1" dirty="0"/>
          </a:p>
        </p:txBody>
      </p:sp>
      <p:cxnSp>
        <p:nvCxnSpPr>
          <p:cNvPr id="7" name="Line  1"/>
          <p:cNvCxnSpPr/>
          <p:nvPr/>
        </p:nvCxnSpPr>
        <p:spPr>
          <a:xfrm>
            <a:off x="550317" y="1589518"/>
            <a:ext cx="0" cy="391662"/>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94379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Lack of Assertiveness Cont.  </a:t>
            </a:r>
            <a:endParaRPr lang="ru-RU" dirty="0"/>
          </a:p>
        </p:txBody>
      </p:sp>
      <p:pic>
        <p:nvPicPr>
          <p:cNvPr id="9" name="Picture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3508" r="23508"/>
          <a:stretch/>
        </p:blipFill>
        <p:spPr>
          <a:xfrm>
            <a:off x="6736080" y="0"/>
            <a:ext cx="5455920" cy="6858000"/>
          </a:xfrm>
          <a:prstGeom prst="rect">
            <a:avLst/>
          </a:prstGeom>
        </p:spPr>
      </p:pic>
      <p:sp>
        <p:nvSpPr>
          <p:cNvPr id="8" name="Text  1"/>
          <p:cNvSpPr>
            <a:spLocks noGrp="1"/>
          </p:cNvSpPr>
          <p:nvPr>
            <p:ph type="body" sz="quarter" idx="11"/>
          </p:nvPr>
        </p:nvSpPr>
        <p:spPr>
          <a:xfrm>
            <a:off x="385557" y="2334123"/>
            <a:ext cx="5781562" cy="3711077"/>
          </a:xfrm>
        </p:spPr>
        <p:txBody>
          <a:bodyPr>
            <a:normAutofit fontScale="92500"/>
          </a:bodyPr>
          <a:lstStyle/>
          <a:p>
            <a:pPr algn="just"/>
            <a:r>
              <a:rPr lang="en-US" sz="1700" dirty="0">
                <a:solidFill>
                  <a:schemeClr val="tx1"/>
                </a:solidFill>
              </a:rPr>
              <a:t>The following are learning tips on how to become assertive.</a:t>
            </a:r>
          </a:p>
          <a:p>
            <a:pPr marL="342900" indent="-342900" algn="just">
              <a:buAutoNum type="arabicPeriod"/>
            </a:pPr>
            <a:r>
              <a:rPr lang="en-US" sz="1700" dirty="0">
                <a:solidFill>
                  <a:schemeClr val="tx1"/>
                </a:solidFill>
              </a:rPr>
              <a:t>Remain calm, be rational, use specific examples and ask for feedback. </a:t>
            </a:r>
          </a:p>
          <a:p>
            <a:pPr marL="342900" indent="-342900" algn="just">
              <a:buAutoNum type="arabicPeriod"/>
            </a:pPr>
            <a:r>
              <a:rPr lang="en-US" sz="1700" dirty="0">
                <a:solidFill>
                  <a:schemeClr val="tx1"/>
                </a:solidFill>
              </a:rPr>
              <a:t>Criticisms should be addressed towards the action and not the persona. </a:t>
            </a:r>
          </a:p>
          <a:p>
            <a:pPr marL="342900" indent="-342900" algn="just">
              <a:buAutoNum type="arabicPeriod"/>
            </a:pPr>
            <a:r>
              <a:rPr lang="en-US" sz="1700" dirty="0">
                <a:solidFill>
                  <a:schemeClr val="tx1"/>
                </a:solidFill>
              </a:rPr>
              <a:t>Directly state what the problem is. </a:t>
            </a:r>
          </a:p>
          <a:p>
            <a:pPr marL="342900" indent="-342900" algn="just">
              <a:buAutoNum type="arabicPeriod"/>
            </a:pPr>
            <a:r>
              <a:rPr lang="en-US" sz="1700" dirty="0">
                <a:solidFill>
                  <a:schemeClr val="tx1"/>
                </a:solidFill>
              </a:rPr>
              <a:t>Describe what consequence the problem may cause.</a:t>
            </a:r>
          </a:p>
          <a:p>
            <a:pPr marL="342900" indent="-342900" algn="just">
              <a:buFont typeface="+mj-lt"/>
              <a:buAutoNum type="arabicPeriod"/>
            </a:pPr>
            <a:r>
              <a:rPr lang="en-US" sz="1700" dirty="0">
                <a:solidFill>
                  <a:schemeClr val="tx1"/>
                </a:solidFill>
              </a:rPr>
              <a:t>Propose a possible solution </a:t>
            </a:r>
          </a:p>
          <a:p>
            <a:pPr algn="just"/>
            <a:endParaRPr lang="en-US" b="1" dirty="0"/>
          </a:p>
        </p:txBody>
      </p:sp>
      <p:cxnSp>
        <p:nvCxnSpPr>
          <p:cNvPr id="7" name="Line  1"/>
          <p:cNvCxnSpPr/>
          <p:nvPr/>
        </p:nvCxnSpPr>
        <p:spPr>
          <a:xfrm>
            <a:off x="550317" y="1589518"/>
            <a:ext cx="0" cy="391662"/>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95335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Lack of Assertiveness Cont.  </a:t>
            </a:r>
            <a:endParaRPr lang="ru-RU" dirty="0"/>
          </a:p>
        </p:txBody>
      </p:sp>
      <p:pic>
        <p:nvPicPr>
          <p:cNvPr id="9" name="Picture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3508" r="23508"/>
          <a:stretch/>
        </p:blipFill>
        <p:spPr>
          <a:xfrm>
            <a:off x="6736080" y="0"/>
            <a:ext cx="5455920" cy="6858000"/>
          </a:xfrm>
          <a:prstGeom prst="rect">
            <a:avLst/>
          </a:prstGeom>
        </p:spPr>
      </p:pic>
      <p:sp>
        <p:nvSpPr>
          <p:cNvPr id="8" name="Text  1"/>
          <p:cNvSpPr>
            <a:spLocks noGrp="1"/>
          </p:cNvSpPr>
          <p:nvPr>
            <p:ph type="body" sz="quarter" idx="11"/>
          </p:nvPr>
        </p:nvSpPr>
        <p:spPr>
          <a:xfrm>
            <a:off x="385556" y="2334123"/>
            <a:ext cx="6147317" cy="4178437"/>
          </a:xfrm>
        </p:spPr>
        <p:txBody>
          <a:bodyPr>
            <a:normAutofit fontScale="92500"/>
          </a:bodyPr>
          <a:lstStyle/>
          <a:p>
            <a:pPr algn="just"/>
            <a:r>
              <a:rPr lang="en-US" sz="1700" b="1" dirty="0">
                <a:solidFill>
                  <a:srgbClr val="666666"/>
                </a:solidFill>
              </a:rPr>
              <a:t>Improve </a:t>
            </a:r>
          </a:p>
          <a:p>
            <a:pPr algn="just"/>
            <a:r>
              <a:rPr lang="en-US" sz="1700" dirty="0">
                <a:solidFill>
                  <a:schemeClr val="tx1"/>
                </a:solidFill>
              </a:rPr>
              <a:t>Always provide clear feedback when identifying a risk. </a:t>
            </a:r>
          </a:p>
          <a:p>
            <a:pPr algn="just"/>
            <a:r>
              <a:rPr lang="en-US" sz="1700" dirty="0">
                <a:solidFill>
                  <a:schemeClr val="tx1"/>
                </a:solidFill>
              </a:rPr>
              <a:t>Do not compromise your standards under any circumstance. </a:t>
            </a:r>
          </a:p>
          <a:p>
            <a:pPr algn="just"/>
            <a:r>
              <a:rPr lang="en-US" sz="1700" dirty="0">
                <a:solidFill>
                  <a:schemeClr val="tx1"/>
                </a:solidFill>
              </a:rPr>
              <a:t>Allow others to give you their opinions and always accept corrective criticism </a:t>
            </a:r>
          </a:p>
          <a:p>
            <a:pPr algn="just"/>
            <a:r>
              <a:rPr lang="en-US" sz="1700" dirty="0">
                <a:solidFill>
                  <a:schemeClr val="tx1"/>
                </a:solidFill>
              </a:rPr>
              <a:t>When being assertive, deal with one issue at a time rather than tackling all at once. </a:t>
            </a:r>
          </a:p>
          <a:p>
            <a:pPr algn="just"/>
            <a:r>
              <a:rPr lang="en-US" sz="1700" dirty="0">
                <a:solidFill>
                  <a:schemeClr val="tx1"/>
                </a:solidFill>
              </a:rPr>
              <a:t>Assertiveness promotes good communication and teamwork. </a:t>
            </a:r>
          </a:p>
          <a:p>
            <a:pPr algn="just"/>
            <a:r>
              <a:rPr lang="en-US" sz="1700" dirty="0">
                <a:solidFill>
                  <a:schemeClr val="tx1"/>
                </a:solidFill>
              </a:rPr>
              <a:t>Trust your gut. </a:t>
            </a:r>
          </a:p>
          <a:p>
            <a:pPr algn="just"/>
            <a:endParaRPr lang="en-US" dirty="0"/>
          </a:p>
        </p:txBody>
      </p:sp>
      <p:cxnSp>
        <p:nvCxnSpPr>
          <p:cNvPr id="7" name="Line  1"/>
          <p:cNvCxnSpPr/>
          <p:nvPr/>
        </p:nvCxnSpPr>
        <p:spPr>
          <a:xfrm>
            <a:off x="550317" y="1589518"/>
            <a:ext cx="0" cy="391662"/>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88282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Stress</a:t>
            </a:r>
            <a:endParaRPr lang="ru-RU" dirty="0"/>
          </a:p>
        </p:txBody>
      </p:sp>
      <p:pic>
        <p:nvPicPr>
          <p:cNvPr id="25" name="Picture  1"/>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20044" r="20044"/>
          <a:stretch/>
        </p:blipFill>
        <p:spPr>
          <a:xfrm>
            <a:off x="10" y="0"/>
            <a:ext cx="6151033" cy="6858000"/>
          </a:xfrm>
        </p:spPr>
      </p:pic>
      <p:sp>
        <p:nvSpPr>
          <p:cNvPr id="5" name="Text  1"/>
          <p:cNvSpPr>
            <a:spLocks noGrp="1"/>
          </p:cNvSpPr>
          <p:nvPr>
            <p:ph type="body" sz="quarter" idx="11"/>
          </p:nvPr>
        </p:nvSpPr>
        <p:spPr>
          <a:xfrm>
            <a:off x="6801174" y="2550160"/>
            <a:ext cx="4953940" cy="3749040"/>
          </a:xfrm>
        </p:spPr>
        <p:txBody>
          <a:bodyPr>
            <a:noAutofit/>
          </a:bodyPr>
          <a:lstStyle/>
          <a:p>
            <a:pPr algn="just"/>
            <a:r>
              <a:rPr lang="en-US" sz="1600" dirty="0">
                <a:solidFill>
                  <a:schemeClr val="tx1"/>
                </a:solidFill>
              </a:rPr>
              <a:t>Stress is a normal human reaction; it occurs when you experiences changes or challenges, and your body produces physical and mental responses. </a:t>
            </a:r>
          </a:p>
          <a:p>
            <a:pPr algn="just"/>
            <a:r>
              <a:rPr lang="en-US" sz="1600" b="1" i="0" dirty="0">
                <a:solidFill>
                  <a:srgbClr val="666666"/>
                </a:solidFill>
                <a:effectLst/>
              </a:rPr>
              <a:t>What happens to your body when your undergoing stress?</a:t>
            </a:r>
          </a:p>
          <a:p>
            <a:pPr algn="just"/>
            <a:r>
              <a:rPr lang="en-US" sz="1600" dirty="0">
                <a:solidFill>
                  <a:schemeClr val="tx1"/>
                </a:solidFill>
              </a:rPr>
              <a:t>Your body’s nervous system controls your heart rate, breathing, vision. Your fight or flight response helps your body in these stressful situations. </a:t>
            </a:r>
          </a:p>
          <a:p>
            <a:pPr algn="just"/>
            <a:r>
              <a:rPr lang="en-US" sz="1600" b="0" i="0" dirty="0">
                <a:solidFill>
                  <a:schemeClr val="tx1"/>
                </a:solidFill>
                <a:effectLst/>
              </a:rPr>
              <a:t>Long </a:t>
            </a:r>
            <a:r>
              <a:rPr lang="en-US" sz="1600" dirty="0">
                <a:solidFill>
                  <a:schemeClr val="tx1"/>
                </a:solidFill>
              </a:rPr>
              <a:t>term stress may cause physical, emotional and behavioral symptoms to develop.  </a:t>
            </a:r>
            <a:endParaRPr lang="en-US" sz="1600" b="0" i="0" dirty="0">
              <a:solidFill>
                <a:schemeClr val="tx1"/>
              </a:solidFill>
              <a:effectLst/>
            </a:endParaRPr>
          </a:p>
        </p:txBody>
      </p:sp>
      <p:cxnSp>
        <p:nvCxnSpPr>
          <p:cNvPr id="12" name="Line  1"/>
          <p:cNvCxnSpPr/>
          <p:nvPr/>
        </p:nvCxnSpPr>
        <p:spPr>
          <a:xfrm>
            <a:off x="6904051" y="1820254"/>
            <a:ext cx="0" cy="396824"/>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14733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Stress Cont. </a:t>
            </a:r>
            <a:endParaRPr lang="ru-RU" dirty="0"/>
          </a:p>
        </p:txBody>
      </p:sp>
      <p:pic>
        <p:nvPicPr>
          <p:cNvPr id="25" name="Picture  1"/>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20044" r="20044"/>
          <a:stretch/>
        </p:blipFill>
        <p:spPr>
          <a:xfrm>
            <a:off x="10" y="0"/>
            <a:ext cx="6151033" cy="6858000"/>
          </a:xfrm>
        </p:spPr>
      </p:pic>
      <p:sp>
        <p:nvSpPr>
          <p:cNvPr id="5" name="Text  1"/>
          <p:cNvSpPr>
            <a:spLocks noGrp="1"/>
          </p:cNvSpPr>
          <p:nvPr>
            <p:ph type="body" sz="quarter" idx="11"/>
          </p:nvPr>
        </p:nvSpPr>
        <p:spPr>
          <a:xfrm>
            <a:off x="6801174" y="2550160"/>
            <a:ext cx="4953940" cy="3749040"/>
          </a:xfrm>
        </p:spPr>
        <p:txBody>
          <a:bodyPr>
            <a:noAutofit/>
          </a:bodyPr>
          <a:lstStyle/>
          <a:p>
            <a:pPr algn="just"/>
            <a:r>
              <a:rPr lang="en-US" sz="1600" dirty="0">
                <a:solidFill>
                  <a:schemeClr val="tx1"/>
                </a:solidFill>
              </a:rPr>
              <a:t>In aviation stress is very common due to many factors. </a:t>
            </a:r>
          </a:p>
          <a:p>
            <a:pPr algn="just"/>
            <a:r>
              <a:rPr lang="en-US" sz="1600" b="0" i="0" dirty="0">
                <a:solidFill>
                  <a:schemeClr val="tx1"/>
                </a:solidFill>
                <a:effectLst/>
              </a:rPr>
              <a:t>Technician are always expected to work fast and efficiently or else the shop may be losing time meaning losing money. </a:t>
            </a:r>
          </a:p>
          <a:p>
            <a:pPr algn="just"/>
            <a:r>
              <a:rPr lang="en-US" sz="1600" dirty="0">
                <a:solidFill>
                  <a:schemeClr val="tx1"/>
                </a:solidFill>
              </a:rPr>
              <a:t>Technicians are also expected to remain trained and up to date on the latest information such as regulations. </a:t>
            </a:r>
            <a:endParaRPr lang="en-US" sz="1600" b="0" i="0" dirty="0">
              <a:solidFill>
                <a:schemeClr val="tx1"/>
              </a:solidFill>
              <a:effectLst/>
            </a:endParaRPr>
          </a:p>
        </p:txBody>
      </p:sp>
      <p:cxnSp>
        <p:nvCxnSpPr>
          <p:cNvPr id="12" name="Line  1"/>
          <p:cNvCxnSpPr/>
          <p:nvPr/>
        </p:nvCxnSpPr>
        <p:spPr>
          <a:xfrm>
            <a:off x="6904051" y="1820254"/>
            <a:ext cx="0" cy="396824"/>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85368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1250" b="31250"/>
          <a:stretch/>
        </p:blipFill>
        <p:spPr>
          <a:xfrm>
            <a:off x="0" y="7"/>
            <a:ext cx="12192000" cy="6857999"/>
          </a:xfrm>
        </p:spPr>
      </p:pic>
      <p:sp>
        <p:nvSpPr>
          <p:cNvPr id="10" name="Rectangle  1"/>
          <p:cNvSpPr/>
          <p:nvPr/>
        </p:nvSpPr>
        <p:spPr>
          <a:xfrm>
            <a:off x="-1" y="0"/>
            <a:ext cx="12192000" cy="6858000"/>
          </a:xfrm>
          <a:prstGeom prst="rect">
            <a:avLst/>
          </a:prstGeom>
          <a:solidFill>
            <a:schemeClr val="tx2">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5" name="Title"/>
          <p:cNvSpPr>
            <a:spLocks noGrp="1"/>
          </p:cNvSpPr>
          <p:nvPr>
            <p:ph type="ctrTitle"/>
          </p:nvPr>
        </p:nvSpPr>
        <p:spPr>
          <a:xfrm>
            <a:off x="1463073" y="3274483"/>
            <a:ext cx="9265853" cy="824217"/>
          </a:xfrm>
        </p:spPr>
        <p:txBody>
          <a:bodyPr/>
          <a:lstStyle/>
          <a:p>
            <a:r>
              <a:rPr lang="en-US" dirty="0"/>
              <a:t>History </a:t>
            </a:r>
            <a:endParaRPr lang="ru-RU" dirty="0"/>
          </a:p>
        </p:txBody>
      </p:sp>
      <p:sp>
        <p:nvSpPr>
          <p:cNvPr id="6" name="Text  1"/>
          <p:cNvSpPr>
            <a:spLocks noGrp="1"/>
          </p:cNvSpPr>
          <p:nvPr>
            <p:ph type="body" sz="quarter" idx="10"/>
          </p:nvPr>
        </p:nvSpPr>
        <p:spPr>
          <a:xfrm>
            <a:off x="1463073" y="4207855"/>
            <a:ext cx="8183974" cy="2037670"/>
          </a:xfrm>
        </p:spPr>
        <p:txBody>
          <a:bodyPr/>
          <a:lstStyle/>
          <a:p>
            <a:r>
              <a:rPr lang="en-US" altLang="ru-RU" dirty="0">
                <a:cs typeface="Open Sans" panose="020B0606030504020204" pitchFamily="34" charset="0"/>
              </a:rPr>
              <a:t>The concept was developed by Gordon Dupont in 1993. He was working for Transport Canada and was part of a training program for human performance in maintenance. Since 1993 all the areas of the aviation industry have found the dirty dozen to be a useful introduction to an opened discussion about human error in the aviation world. The purpose of the list was to focus attention and resources towards reducing human error increasing awareness within the industry. </a:t>
            </a:r>
          </a:p>
        </p:txBody>
      </p:sp>
      <p:cxnSp>
        <p:nvCxnSpPr>
          <p:cNvPr id="16" name="Line  1"/>
          <p:cNvCxnSpPr/>
          <p:nvPr/>
        </p:nvCxnSpPr>
        <p:spPr>
          <a:xfrm>
            <a:off x="1148730" y="3572488"/>
            <a:ext cx="0" cy="1719835"/>
          </a:xfrm>
          <a:prstGeom prst="line">
            <a:avLst/>
          </a:prstGeom>
          <a:ln w="508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281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Stress Cont. </a:t>
            </a:r>
            <a:endParaRPr lang="ru-RU" dirty="0"/>
          </a:p>
        </p:txBody>
      </p:sp>
      <p:pic>
        <p:nvPicPr>
          <p:cNvPr id="25" name="Picture  1"/>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20044" r="20044"/>
          <a:stretch/>
        </p:blipFill>
        <p:spPr>
          <a:xfrm>
            <a:off x="10" y="0"/>
            <a:ext cx="6151033" cy="6858000"/>
          </a:xfrm>
        </p:spPr>
      </p:pic>
      <p:sp>
        <p:nvSpPr>
          <p:cNvPr id="5" name="Text  1"/>
          <p:cNvSpPr>
            <a:spLocks noGrp="1"/>
          </p:cNvSpPr>
          <p:nvPr>
            <p:ph type="body" sz="quarter" idx="11"/>
          </p:nvPr>
        </p:nvSpPr>
        <p:spPr>
          <a:xfrm>
            <a:off x="6801174" y="2550160"/>
            <a:ext cx="4953940" cy="3749040"/>
          </a:xfrm>
        </p:spPr>
        <p:txBody>
          <a:bodyPr>
            <a:noAutofit/>
          </a:bodyPr>
          <a:lstStyle/>
          <a:p>
            <a:pPr algn="just"/>
            <a:r>
              <a:rPr lang="en-US" sz="1600" b="0" i="0" dirty="0">
                <a:solidFill>
                  <a:schemeClr val="tx1"/>
                </a:solidFill>
                <a:effectLst/>
              </a:rPr>
              <a:t>In Aviation there are two distinct types of stress;</a:t>
            </a:r>
          </a:p>
          <a:p>
            <a:pPr marL="342900" indent="-342900" algn="just">
              <a:buAutoNum type="arabicPeriod"/>
            </a:pPr>
            <a:r>
              <a:rPr lang="en-US" sz="1600" dirty="0">
                <a:solidFill>
                  <a:schemeClr val="tx1"/>
                </a:solidFill>
              </a:rPr>
              <a:t>Acute </a:t>
            </a:r>
          </a:p>
          <a:p>
            <a:pPr marL="342900" indent="-342900" algn="just">
              <a:buAutoNum type="arabicPeriod"/>
            </a:pPr>
            <a:r>
              <a:rPr lang="en-US" sz="1600" b="0" i="0" dirty="0">
                <a:solidFill>
                  <a:schemeClr val="tx1"/>
                </a:solidFill>
                <a:effectLst/>
              </a:rPr>
              <a:t>Chronic </a:t>
            </a:r>
          </a:p>
          <a:p>
            <a:pPr algn="just"/>
            <a:r>
              <a:rPr lang="en-US" sz="1600" dirty="0">
                <a:solidFill>
                  <a:schemeClr val="tx1"/>
                </a:solidFill>
              </a:rPr>
              <a:t>Acute stress comes from real time demands placed on our senses. This can happen during an emergency and working  under time pressure with inadequate resources.</a:t>
            </a:r>
          </a:p>
          <a:p>
            <a:pPr algn="just"/>
            <a:r>
              <a:rPr lang="en-US" sz="1600" b="0" i="0" dirty="0">
                <a:solidFill>
                  <a:schemeClr val="tx1"/>
                </a:solidFill>
                <a:effectLst/>
              </a:rPr>
              <a:t>Chronis stress is accumulated and results from long term demands placed  on ones body such as; family relations, finances, illness, bereavement, divorce, etc. </a:t>
            </a:r>
          </a:p>
        </p:txBody>
      </p:sp>
      <p:cxnSp>
        <p:nvCxnSpPr>
          <p:cNvPr id="12" name="Line  1"/>
          <p:cNvCxnSpPr/>
          <p:nvPr/>
        </p:nvCxnSpPr>
        <p:spPr>
          <a:xfrm>
            <a:off x="6904051" y="1820254"/>
            <a:ext cx="0" cy="396824"/>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10611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Grp="1" noChangeAspect="1"/>
          </p:cNvPicPr>
          <p:nvPr>
            <p:ph type="pic" sz="quarter" idx="14"/>
          </p:nvPr>
        </p:nvPicPr>
        <p:blipFill rotWithShape="1">
          <a:blip r:embed="rId4" cstate="print">
            <a:extLst>
              <a:ext uri="{28A0092B-C50C-407E-A947-70E740481C1C}">
                <a14:useLocalDpi xmlns:a14="http://schemas.microsoft.com/office/drawing/2010/main" val="0"/>
              </a:ext>
            </a:extLst>
          </a:blip>
          <a:srcRect t="43284" b="43284"/>
          <a:stretch/>
        </p:blipFill>
        <p:spPr/>
      </p:pic>
      <p:sp>
        <p:nvSpPr>
          <p:cNvPr id="12" name="Rectangle  1"/>
          <p:cNvSpPr/>
          <p:nvPr/>
        </p:nvSpPr>
        <p:spPr>
          <a:xfrm>
            <a:off x="1" y="2"/>
            <a:ext cx="12192000" cy="1085516"/>
          </a:xfrm>
          <a:prstGeom prst="rect">
            <a:avLst/>
          </a:prstGeom>
          <a:solidFill>
            <a:schemeClr val="tx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6" name="Text  1"/>
          <p:cNvSpPr>
            <a:spLocks noGrp="1"/>
          </p:cNvSpPr>
          <p:nvPr>
            <p:ph type="body" sz="quarter" idx="11"/>
          </p:nvPr>
        </p:nvSpPr>
        <p:spPr>
          <a:xfrm>
            <a:off x="320703" y="2571362"/>
            <a:ext cx="5132639" cy="3785371"/>
          </a:xfrm>
        </p:spPr>
        <p:txBody>
          <a:bodyPr>
            <a:normAutofit/>
          </a:bodyPr>
          <a:lstStyle/>
          <a:p>
            <a:pPr marL="228600" indent="-228600" algn="just">
              <a:buFont typeface="+mj-lt"/>
              <a:buAutoNum type="arabicPeriod"/>
            </a:pPr>
            <a:r>
              <a:rPr lang="en-US" sz="1600" dirty="0">
                <a:solidFill>
                  <a:schemeClr val="tx1"/>
                </a:solidFill>
              </a:rPr>
              <a:t>Short time frame </a:t>
            </a:r>
          </a:p>
          <a:p>
            <a:pPr marL="228600" indent="-228600" algn="just">
              <a:buFont typeface="+mj-lt"/>
              <a:buAutoNum type="arabicPeriod"/>
            </a:pPr>
            <a:r>
              <a:rPr lang="en-US" sz="1600" dirty="0">
                <a:solidFill>
                  <a:schemeClr val="tx1"/>
                </a:solidFill>
              </a:rPr>
              <a:t> Fast Paced Technology that is constantly changing </a:t>
            </a:r>
          </a:p>
          <a:p>
            <a:pPr marL="228600" indent="-228600" algn="just">
              <a:buFont typeface="+mj-lt"/>
              <a:buAutoNum type="arabicPeriod"/>
            </a:pPr>
            <a:r>
              <a:rPr lang="en-US" sz="1600" dirty="0">
                <a:solidFill>
                  <a:schemeClr val="tx1"/>
                </a:solidFill>
              </a:rPr>
              <a:t>Working in dark, tight spaces with lack of resources and long hours.</a:t>
            </a:r>
          </a:p>
          <a:p>
            <a:pPr marL="228600" indent="-228600" algn="just">
              <a:buFont typeface="+mj-lt"/>
              <a:buAutoNum type="arabicPeriod"/>
            </a:pPr>
            <a:r>
              <a:rPr lang="en-US" sz="1600" dirty="0">
                <a:solidFill>
                  <a:schemeClr val="tx1"/>
                </a:solidFill>
              </a:rPr>
              <a:t>Being aware that their actions can cause a tragedy if one does not act responsibly.   </a:t>
            </a:r>
            <a:endParaRPr lang="en-US" sz="1100" dirty="0">
              <a:solidFill>
                <a:schemeClr val="tx1"/>
              </a:solidFill>
            </a:endParaRPr>
          </a:p>
        </p:txBody>
      </p:sp>
      <p:pic>
        <p:nvPicPr>
          <p:cNvPr id="10" name="Picture  2"/>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11955" r="11955"/>
          <a:stretch/>
        </p:blipFill>
        <p:spPr>
          <a:xfrm>
            <a:off x="5631551" y="876491"/>
            <a:ext cx="5789831" cy="5075279"/>
          </a:xfrm>
        </p:spPr>
      </p:pic>
      <p:sp>
        <p:nvSpPr>
          <p:cNvPr id="5" name="Title"/>
          <p:cNvSpPr>
            <a:spLocks noGrp="1"/>
          </p:cNvSpPr>
          <p:nvPr>
            <p:ph type="title"/>
          </p:nvPr>
        </p:nvSpPr>
        <p:spPr>
          <a:xfrm>
            <a:off x="1061595" y="876491"/>
            <a:ext cx="4125748" cy="1343491"/>
          </a:xfrm>
        </p:spPr>
        <p:txBody>
          <a:bodyPr/>
          <a:lstStyle/>
          <a:p>
            <a:r>
              <a:rPr lang="en-US" dirty="0"/>
              <a:t>Stress Factors  </a:t>
            </a:r>
            <a:endParaRPr lang="ru-RU" dirty="0"/>
          </a:p>
        </p:txBody>
      </p:sp>
      <p:cxnSp>
        <p:nvCxnSpPr>
          <p:cNvPr id="9" name="Line  1"/>
          <p:cNvCxnSpPr/>
          <p:nvPr/>
        </p:nvCxnSpPr>
        <p:spPr>
          <a:xfrm>
            <a:off x="883451" y="1826394"/>
            <a:ext cx="0" cy="393588"/>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Triangle 1"/>
          <p:cNvSpPr/>
          <p:nvPr/>
        </p:nvSpPr>
        <p:spPr>
          <a:xfrm>
            <a:off x="11421642" y="876491"/>
            <a:ext cx="196887" cy="209031"/>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Tree>
    <p:custDataLst>
      <p:tags r:id="rId1"/>
    </p:custDataLst>
    <p:extLst>
      <p:ext uri="{BB962C8B-B14F-4D97-AF65-F5344CB8AC3E}">
        <p14:creationId xmlns:p14="http://schemas.microsoft.com/office/powerpoint/2010/main" val="1778945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Grp="1" noChangeAspect="1"/>
          </p:cNvPicPr>
          <p:nvPr>
            <p:ph type="pic" sz="quarter" idx="14"/>
          </p:nvPr>
        </p:nvPicPr>
        <p:blipFill rotWithShape="1">
          <a:blip r:embed="rId4" cstate="print">
            <a:extLst>
              <a:ext uri="{28A0092B-C50C-407E-A947-70E740481C1C}">
                <a14:useLocalDpi xmlns:a14="http://schemas.microsoft.com/office/drawing/2010/main" val="0"/>
              </a:ext>
            </a:extLst>
          </a:blip>
          <a:srcRect t="43284" b="43284"/>
          <a:stretch/>
        </p:blipFill>
        <p:spPr/>
      </p:pic>
      <p:sp>
        <p:nvSpPr>
          <p:cNvPr id="12" name="Rectangle  1"/>
          <p:cNvSpPr/>
          <p:nvPr/>
        </p:nvSpPr>
        <p:spPr>
          <a:xfrm>
            <a:off x="1" y="2"/>
            <a:ext cx="12192000" cy="1085516"/>
          </a:xfrm>
          <a:prstGeom prst="rect">
            <a:avLst/>
          </a:prstGeom>
          <a:solidFill>
            <a:schemeClr val="tx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6" name="Text  1"/>
          <p:cNvSpPr>
            <a:spLocks noGrp="1"/>
          </p:cNvSpPr>
          <p:nvPr>
            <p:ph type="body" sz="quarter" idx="11"/>
          </p:nvPr>
        </p:nvSpPr>
        <p:spPr>
          <a:xfrm>
            <a:off x="320703" y="2571362"/>
            <a:ext cx="5132639" cy="3785371"/>
          </a:xfrm>
        </p:spPr>
        <p:txBody>
          <a:bodyPr>
            <a:normAutofit fontScale="92500"/>
          </a:bodyPr>
          <a:lstStyle/>
          <a:p>
            <a:pPr algn="just"/>
            <a:r>
              <a:rPr lang="en-US" sz="1100" b="1" dirty="0">
                <a:solidFill>
                  <a:srgbClr val="666666"/>
                </a:solidFill>
              </a:rPr>
              <a:t>Prevention</a:t>
            </a:r>
          </a:p>
          <a:p>
            <a:pPr marL="342900" indent="-342900" algn="just">
              <a:buFont typeface="+mj-lt"/>
              <a:buAutoNum type="arabicPeriod"/>
            </a:pPr>
            <a:r>
              <a:rPr lang="en-US" sz="1600" dirty="0">
                <a:solidFill>
                  <a:schemeClr val="tx1"/>
                </a:solidFill>
              </a:rPr>
              <a:t>Take a short break  if feeling overwhelmed. </a:t>
            </a:r>
          </a:p>
          <a:p>
            <a:pPr marL="342900" indent="-342900" algn="just">
              <a:buFont typeface="+mj-lt"/>
              <a:buAutoNum type="arabicPeriod"/>
            </a:pPr>
            <a:r>
              <a:rPr lang="en-US" sz="1600" dirty="0">
                <a:solidFill>
                  <a:schemeClr val="tx1"/>
                </a:solidFill>
              </a:rPr>
              <a:t>Ask a coworker to monitor your work.</a:t>
            </a:r>
          </a:p>
          <a:p>
            <a:pPr marL="342900" indent="-342900" algn="just">
              <a:buFont typeface="+mj-lt"/>
              <a:buAutoNum type="arabicPeriod"/>
            </a:pPr>
            <a:r>
              <a:rPr lang="en-US" sz="1600" dirty="0">
                <a:solidFill>
                  <a:schemeClr val="tx1"/>
                </a:solidFill>
              </a:rPr>
              <a:t>When on time off take time to rest properly.</a:t>
            </a:r>
          </a:p>
          <a:p>
            <a:pPr marL="342900" indent="-342900" algn="just">
              <a:buFont typeface="+mj-lt"/>
              <a:buAutoNum type="arabicPeriod"/>
            </a:pPr>
            <a:r>
              <a:rPr lang="en-US" sz="1600" dirty="0">
                <a:solidFill>
                  <a:schemeClr val="tx1"/>
                </a:solidFill>
              </a:rPr>
              <a:t>Eat healthy and exercise.</a:t>
            </a:r>
          </a:p>
          <a:p>
            <a:pPr marL="342900" indent="-342900" algn="just">
              <a:buFont typeface="+mj-lt"/>
              <a:buAutoNum type="arabicPeriod"/>
            </a:pPr>
            <a:r>
              <a:rPr lang="en-US" sz="1600" dirty="0">
                <a:solidFill>
                  <a:schemeClr val="tx1"/>
                </a:solidFill>
              </a:rPr>
              <a:t>Recognize early signs of stress.</a:t>
            </a:r>
          </a:p>
          <a:p>
            <a:pPr marL="342900" indent="-342900" algn="just">
              <a:buFont typeface="+mj-lt"/>
              <a:buAutoNum type="arabicPeriod"/>
            </a:pPr>
            <a:r>
              <a:rPr lang="en-US" sz="1600" dirty="0">
                <a:solidFill>
                  <a:schemeClr val="tx1"/>
                </a:solidFill>
              </a:rPr>
              <a:t>Determine wheatear your stress is acute or chronic </a:t>
            </a:r>
          </a:p>
          <a:p>
            <a:pPr marL="342900" indent="-342900" algn="just">
              <a:buFont typeface="+mj-lt"/>
              <a:buAutoNum type="arabicPeriod"/>
            </a:pPr>
            <a:r>
              <a:rPr lang="en-US" sz="1600" dirty="0">
                <a:solidFill>
                  <a:schemeClr val="tx1"/>
                </a:solidFill>
              </a:rPr>
              <a:t>Social interactions with peers.</a:t>
            </a:r>
          </a:p>
          <a:p>
            <a:pPr marL="342900" indent="-342900" algn="just">
              <a:buFont typeface="+mj-lt"/>
              <a:buAutoNum type="arabicPeriod"/>
            </a:pPr>
            <a:r>
              <a:rPr lang="en-US" sz="1600" dirty="0">
                <a:solidFill>
                  <a:schemeClr val="tx1"/>
                </a:solidFill>
              </a:rPr>
              <a:t>Channels of communication available to discuss issues and rationalize perceptions.</a:t>
            </a:r>
          </a:p>
          <a:p>
            <a:pPr algn="just"/>
            <a:endParaRPr lang="en-US" sz="1100" b="1" dirty="0">
              <a:solidFill>
                <a:srgbClr val="666666"/>
              </a:solidFill>
            </a:endParaRPr>
          </a:p>
        </p:txBody>
      </p:sp>
      <p:pic>
        <p:nvPicPr>
          <p:cNvPr id="10" name="Picture  2"/>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11955" r="11955"/>
          <a:stretch/>
        </p:blipFill>
        <p:spPr>
          <a:xfrm>
            <a:off x="5631551" y="876491"/>
            <a:ext cx="5789831" cy="5075279"/>
          </a:xfrm>
        </p:spPr>
      </p:pic>
      <p:sp>
        <p:nvSpPr>
          <p:cNvPr id="5" name="Title"/>
          <p:cNvSpPr>
            <a:spLocks noGrp="1"/>
          </p:cNvSpPr>
          <p:nvPr>
            <p:ph type="title"/>
          </p:nvPr>
        </p:nvSpPr>
        <p:spPr>
          <a:xfrm>
            <a:off x="1061595" y="876491"/>
            <a:ext cx="4125748" cy="1343491"/>
          </a:xfrm>
        </p:spPr>
        <p:txBody>
          <a:bodyPr/>
          <a:lstStyle/>
          <a:p>
            <a:r>
              <a:rPr lang="en-US" dirty="0"/>
              <a:t>Stress Factors  </a:t>
            </a:r>
            <a:endParaRPr lang="ru-RU" dirty="0"/>
          </a:p>
        </p:txBody>
      </p:sp>
      <p:cxnSp>
        <p:nvCxnSpPr>
          <p:cNvPr id="9" name="Line  1"/>
          <p:cNvCxnSpPr/>
          <p:nvPr/>
        </p:nvCxnSpPr>
        <p:spPr>
          <a:xfrm>
            <a:off x="883451" y="1826394"/>
            <a:ext cx="0" cy="393588"/>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Triangle 1"/>
          <p:cNvSpPr/>
          <p:nvPr/>
        </p:nvSpPr>
        <p:spPr>
          <a:xfrm>
            <a:off x="11421642" y="876491"/>
            <a:ext cx="196887" cy="209031"/>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Tree>
    <p:custDataLst>
      <p:tags r:id="rId1"/>
    </p:custDataLst>
    <p:extLst>
      <p:ext uri="{BB962C8B-B14F-4D97-AF65-F5344CB8AC3E}">
        <p14:creationId xmlns:p14="http://schemas.microsoft.com/office/powerpoint/2010/main" val="1933158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Lack of Awareness    </a:t>
            </a:r>
            <a:endParaRPr lang="ru-RU" dirty="0"/>
          </a:p>
        </p:txBody>
      </p:sp>
      <p:pic>
        <p:nvPicPr>
          <p:cNvPr id="9" name="Picture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5729" r="25729"/>
          <a:stretch/>
        </p:blipFill>
        <p:spPr>
          <a:xfrm>
            <a:off x="6736080" y="0"/>
            <a:ext cx="5455920" cy="6858000"/>
          </a:xfrm>
          <a:prstGeom prst="rect">
            <a:avLst/>
          </a:prstGeom>
        </p:spPr>
      </p:pic>
      <p:sp>
        <p:nvSpPr>
          <p:cNvPr id="8" name="Text  1"/>
          <p:cNvSpPr>
            <a:spLocks noGrp="1"/>
          </p:cNvSpPr>
          <p:nvPr>
            <p:ph type="body" sz="quarter" idx="11"/>
          </p:nvPr>
        </p:nvSpPr>
        <p:spPr>
          <a:xfrm>
            <a:off x="385557" y="2334123"/>
            <a:ext cx="5781562" cy="3711077"/>
          </a:xfrm>
        </p:spPr>
        <p:txBody>
          <a:bodyPr>
            <a:normAutofit/>
          </a:bodyPr>
          <a:lstStyle/>
          <a:p>
            <a:pPr algn="just"/>
            <a:r>
              <a:rPr lang="en-US" sz="1700" dirty="0">
                <a:solidFill>
                  <a:schemeClr val="tx1"/>
                </a:solidFill>
              </a:rPr>
              <a:t>It is easy for technicians to become less vigilant and start to develop a lack of awareness of their actions, resulting in accidents and a failure to recognize the consequences of their behavior.</a:t>
            </a:r>
          </a:p>
          <a:p>
            <a:pPr algn="just"/>
            <a:r>
              <a:rPr lang="en-US" sz="1700" dirty="0">
                <a:solidFill>
                  <a:schemeClr val="tx1"/>
                </a:solidFill>
              </a:rPr>
              <a:t>Lack of awareness may result in other human factors such as stress, fatigue, pressure and distraction. </a:t>
            </a:r>
          </a:p>
        </p:txBody>
      </p:sp>
      <p:cxnSp>
        <p:nvCxnSpPr>
          <p:cNvPr id="7" name="Line  1"/>
          <p:cNvCxnSpPr/>
          <p:nvPr/>
        </p:nvCxnSpPr>
        <p:spPr>
          <a:xfrm>
            <a:off x="550317" y="1589518"/>
            <a:ext cx="0" cy="391662"/>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05649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Lack of Awareness    </a:t>
            </a:r>
            <a:endParaRPr lang="ru-RU" dirty="0"/>
          </a:p>
        </p:txBody>
      </p:sp>
      <p:pic>
        <p:nvPicPr>
          <p:cNvPr id="9" name="Picture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5729" r="25729"/>
          <a:stretch/>
        </p:blipFill>
        <p:spPr>
          <a:xfrm>
            <a:off x="6736080" y="0"/>
            <a:ext cx="5455920" cy="6858000"/>
          </a:xfrm>
          <a:prstGeom prst="rect">
            <a:avLst/>
          </a:prstGeom>
        </p:spPr>
      </p:pic>
      <p:sp>
        <p:nvSpPr>
          <p:cNvPr id="8" name="Text  1"/>
          <p:cNvSpPr>
            <a:spLocks noGrp="1"/>
          </p:cNvSpPr>
          <p:nvPr>
            <p:ph type="body" sz="quarter" idx="11"/>
          </p:nvPr>
        </p:nvSpPr>
        <p:spPr>
          <a:xfrm>
            <a:off x="385557" y="2334123"/>
            <a:ext cx="5781562" cy="3711077"/>
          </a:xfrm>
        </p:spPr>
        <p:txBody>
          <a:bodyPr>
            <a:normAutofit/>
          </a:bodyPr>
          <a:lstStyle/>
          <a:p>
            <a:pPr algn="just"/>
            <a:r>
              <a:rPr lang="en-US" sz="1800" b="1" dirty="0">
                <a:solidFill>
                  <a:srgbClr val="666666"/>
                </a:solidFill>
              </a:rPr>
              <a:t>Prevention</a:t>
            </a:r>
          </a:p>
          <a:p>
            <a:pPr marL="342900" indent="-342900" algn="just">
              <a:buFont typeface="+mj-lt"/>
              <a:buAutoNum type="arabicPeriod"/>
            </a:pPr>
            <a:r>
              <a:rPr lang="en-US" sz="1800" dirty="0">
                <a:solidFill>
                  <a:schemeClr val="tx1"/>
                </a:solidFill>
              </a:rPr>
              <a:t>Each time a task is completed it must be treated as if it were the first time. </a:t>
            </a:r>
          </a:p>
          <a:p>
            <a:pPr marL="342900" indent="-342900" algn="just">
              <a:buFont typeface="+mj-lt"/>
              <a:buAutoNum type="arabicPeriod"/>
            </a:pPr>
            <a:r>
              <a:rPr lang="en-US" sz="1800" dirty="0">
                <a:solidFill>
                  <a:schemeClr val="tx1"/>
                </a:solidFill>
              </a:rPr>
              <a:t>Ask a coworker to check your work. </a:t>
            </a:r>
          </a:p>
          <a:p>
            <a:pPr marL="342900" indent="-342900" algn="just">
              <a:buFont typeface="+mj-lt"/>
              <a:buAutoNum type="arabicPeriod"/>
            </a:pPr>
            <a:r>
              <a:rPr lang="en-US" sz="1800" dirty="0">
                <a:solidFill>
                  <a:schemeClr val="tx1"/>
                </a:solidFill>
              </a:rPr>
              <a:t>Engage your mind before your hands</a:t>
            </a:r>
          </a:p>
          <a:p>
            <a:pPr marL="342900" indent="-342900" algn="just">
              <a:buFont typeface="+mj-lt"/>
              <a:buAutoNum type="arabicPeriod"/>
            </a:pPr>
            <a:r>
              <a:rPr lang="en-US" sz="1800" dirty="0">
                <a:solidFill>
                  <a:schemeClr val="tx1"/>
                </a:solidFill>
              </a:rPr>
              <a:t>Look at your surroundings, identify hazards.</a:t>
            </a:r>
          </a:p>
          <a:p>
            <a:pPr marL="342900" indent="-342900" algn="just">
              <a:buFont typeface="+mj-lt"/>
              <a:buAutoNum type="arabicPeriod"/>
            </a:pPr>
            <a:endParaRPr lang="en-US" sz="1800" dirty="0">
              <a:solidFill>
                <a:srgbClr val="666666"/>
              </a:solidFill>
            </a:endParaRPr>
          </a:p>
          <a:p>
            <a:pPr algn="just"/>
            <a:endParaRPr lang="en-US" sz="1800" b="1" dirty="0">
              <a:solidFill>
                <a:srgbClr val="666666"/>
              </a:solidFill>
            </a:endParaRPr>
          </a:p>
          <a:p>
            <a:pPr algn="just"/>
            <a:endParaRPr lang="en-US" b="1" dirty="0"/>
          </a:p>
        </p:txBody>
      </p:sp>
      <p:cxnSp>
        <p:nvCxnSpPr>
          <p:cNvPr id="7" name="Line  1"/>
          <p:cNvCxnSpPr/>
          <p:nvPr/>
        </p:nvCxnSpPr>
        <p:spPr>
          <a:xfrm>
            <a:off x="550317" y="1589518"/>
            <a:ext cx="0" cy="391662"/>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002727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Norms </a:t>
            </a:r>
            <a:endParaRPr lang="ru-RU" dirty="0"/>
          </a:p>
        </p:txBody>
      </p:sp>
      <p:pic>
        <p:nvPicPr>
          <p:cNvPr id="25" name="Picture  1"/>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8174" b="8174"/>
          <a:stretch/>
        </p:blipFill>
        <p:spPr>
          <a:xfrm>
            <a:off x="10" y="0"/>
            <a:ext cx="6151033" cy="6858000"/>
          </a:xfrm>
        </p:spPr>
      </p:pic>
      <p:sp>
        <p:nvSpPr>
          <p:cNvPr id="5" name="Text  1"/>
          <p:cNvSpPr>
            <a:spLocks noGrp="1"/>
          </p:cNvSpPr>
          <p:nvPr>
            <p:ph type="body" sz="quarter" idx="11"/>
          </p:nvPr>
        </p:nvSpPr>
        <p:spPr>
          <a:xfrm>
            <a:off x="6801174" y="2550160"/>
            <a:ext cx="4953940" cy="3749040"/>
          </a:xfrm>
        </p:spPr>
        <p:txBody>
          <a:bodyPr>
            <a:noAutofit/>
          </a:bodyPr>
          <a:lstStyle/>
          <a:p>
            <a:pPr algn="just"/>
            <a:r>
              <a:rPr lang="en-US" sz="1600" dirty="0">
                <a:solidFill>
                  <a:schemeClr val="tx1"/>
                </a:solidFill>
              </a:rPr>
              <a:t>Short for “normal” or the way things are usually done. </a:t>
            </a:r>
          </a:p>
          <a:p>
            <a:pPr algn="just"/>
            <a:r>
              <a:rPr lang="en-US" sz="1600" dirty="0">
                <a:solidFill>
                  <a:schemeClr val="tx1"/>
                </a:solidFill>
              </a:rPr>
              <a:t>Negative norms can detract from the established safety standard and cause an accident to occur. </a:t>
            </a:r>
          </a:p>
          <a:p>
            <a:pPr algn="just"/>
            <a:r>
              <a:rPr lang="en-US" sz="1600" dirty="0">
                <a:solidFill>
                  <a:schemeClr val="tx1"/>
                </a:solidFill>
              </a:rPr>
              <a:t>Usually, norms are developed to solve problems that have ambiguous solutions.</a:t>
            </a:r>
          </a:p>
          <a:p>
            <a:pPr algn="just"/>
            <a:r>
              <a:rPr lang="en-US" sz="1600" b="0" i="0" dirty="0">
                <a:solidFill>
                  <a:schemeClr val="tx1"/>
                </a:solidFill>
                <a:effectLst/>
              </a:rPr>
              <a:t>Some norms are unsafe</a:t>
            </a:r>
            <a:r>
              <a:rPr lang="en-US" sz="1600" dirty="0">
                <a:solidFill>
                  <a:schemeClr val="tx1"/>
                </a:solidFill>
              </a:rPr>
              <a:t>, meaning they are non-productive, or they detract from the productivity of the group </a:t>
            </a:r>
            <a:endParaRPr lang="en-US" sz="1600" b="0" i="0" dirty="0">
              <a:solidFill>
                <a:schemeClr val="tx1"/>
              </a:solidFill>
              <a:effectLst/>
            </a:endParaRPr>
          </a:p>
        </p:txBody>
      </p:sp>
      <p:cxnSp>
        <p:nvCxnSpPr>
          <p:cNvPr id="12" name="Line  1"/>
          <p:cNvCxnSpPr/>
          <p:nvPr/>
        </p:nvCxnSpPr>
        <p:spPr>
          <a:xfrm>
            <a:off x="6904051" y="1820254"/>
            <a:ext cx="0" cy="396824"/>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55306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05081" y="715995"/>
            <a:ext cx="4271793" cy="1302671"/>
          </a:xfrm>
        </p:spPr>
        <p:txBody>
          <a:bodyPr/>
          <a:lstStyle/>
          <a:p>
            <a:r>
              <a:rPr lang="en-US" dirty="0"/>
              <a:t>Norms Cont.  </a:t>
            </a:r>
            <a:endParaRPr lang="ru-RU" dirty="0"/>
          </a:p>
        </p:txBody>
      </p:sp>
      <p:pic>
        <p:nvPicPr>
          <p:cNvPr id="25" name="Picture  1"/>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8174" b="8174"/>
          <a:stretch/>
        </p:blipFill>
        <p:spPr>
          <a:xfrm>
            <a:off x="10" y="0"/>
            <a:ext cx="6151033" cy="6858000"/>
          </a:xfrm>
        </p:spPr>
      </p:pic>
      <p:sp>
        <p:nvSpPr>
          <p:cNvPr id="5" name="Text  1"/>
          <p:cNvSpPr>
            <a:spLocks noGrp="1"/>
          </p:cNvSpPr>
          <p:nvPr>
            <p:ph type="body" sz="quarter" idx="11"/>
          </p:nvPr>
        </p:nvSpPr>
        <p:spPr>
          <a:xfrm>
            <a:off x="6854317" y="2239608"/>
            <a:ext cx="4860347" cy="4402731"/>
          </a:xfrm>
        </p:spPr>
        <p:txBody>
          <a:bodyPr>
            <a:noAutofit/>
          </a:bodyPr>
          <a:lstStyle/>
          <a:p>
            <a:pPr algn="just"/>
            <a:r>
              <a:rPr lang="en-US" sz="1600" b="0" i="0" dirty="0">
                <a:solidFill>
                  <a:schemeClr val="tx1"/>
                </a:solidFill>
                <a:effectLst/>
              </a:rPr>
              <a:t>Some unsafe norms are;</a:t>
            </a:r>
          </a:p>
          <a:p>
            <a:pPr marL="285750" indent="-285750" algn="just">
              <a:buFont typeface="Arial" panose="020B0604020202020204" pitchFamily="34" charset="0"/>
              <a:buChar char="•"/>
            </a:pPr>
            <a:r>
              <a:rPr lang="en-US" sz="1600" dirty="0">
                <a:solidFill>
                  <a:schemeClr val="tx1"/>
                </a:solidFill>
              </a:rPr>
              <a:t>Taking short cuts while doing aircraft maintenance. </a:t>
            </a:r>
          </a:p>
          <a:p>
            <a:pPr marL="285750" indent="-285750" algn="just">
              <a:buFont typeface="Arial" panose="020B0604020202020204" pitchFamily="34" charset="0"/>
              <a:buChar char="•"/>
            </a:pPr>
            <a:r>
              <a:rPr lang="en-US" sz="1600" b="0" i="0" dirty="0">
                <a:solidFill>
                  <a:schemeClr val="tx1"/>
                </a:solidFill>
                <a:effectLst/>
              </a:rPr>
              <a:t>Working from memory</a:t>
            </a:r>
            <a:r>
              <a:rPr lang="en-US" sz="1600" dirty="0">
                <a:solidFill>
                  <a:schemeClr val="tx1"/>
                </a:solidFill>
              </a:rPr>
              <a:t>.</a:t>
            </a:r>
          </a:p>
          <a:p>
            <a:pPr marL="285750" indent="-285750" algn="just">
              <a:buFont typeface="Arial" panose="020B0604020202020204" pitchFamily="34" charset="0"/>
              <a:buChar char="•"/>
            </a:pPr>
            <a:r>
              <a:rPr lang="en-US" sz="1600" b="0" i="0" dirty="0">
                <a:solidFill>
                  <a:schemeClr val="tx1"/>
                </a:solidFill>
                <a:effectLst/>
              </a:rPr>
              <a:t>Not following procedures. </a:t>
            </a:r>
          </a:p>
          <a:p>
            <a:pPr algn="just"/>
            <a:r>
              <a:rPr lang="en-US" sz="1600" b="1" dirty="0">
                <a:solidFill>
                  <a:srgbClr val="666666"/>
                </a:solidFill>
              </a:rPr>
              <a:t>Prevention</a:t>
            </a:r>
          </a:p>
          <a:p>
            <a:pPr marL="285750" indent="-285750" algn="just">
              <a:buFont typeface="Arial" panose="020B0604020202020204" pitchFamily="34" charset="0"/>
              <a:buChar char="•"/>
            </a:pPr>
            <a:r>
              <a:rPr lang="en-US" sz="1600" dirty="0">
                <a:solidFill>
                  <a:schemeClr val="tx1"/>
                </a:solidFill>
              </a:rPr>
              <a:t>Be assertive, if something des not seem right, that procedure must be amended. </a:t>
            </a:r>
          </a:p>
          <a:p>
            <a:pPr marL="285750" indent="-285750" algn="just">
              <a:buFont typeface="Arial" panose="020B0604020202020204" pitchFamily="34" charset="0"/>
              <a:buChar char="•"/>
            </a:pPr>
            <a:r>
              <a:rPr lang="en-US" sz="1600" b="0" i="0" dirty="0">
                <a:solidFill>
                  <a:schemeClr val="tx1"/>
                </a:solidFill>
                <a:effectLst/>
              </a:rPr>
              <a:t>Don’t be pressured into doing things “the way its done here” do things the right way and enforce them. </a:t>
            </a:r>
          </a:p>
          <a:p>
            <a:pPr marL="285750" indent="-285750" algn="just">
              <a:buFont typeface="Arial" panose="020B0604020202020204" pitchFamily="34" charset="0"/>
              <a:buChar char="•"/>
            </a:pPr>
            <a:endParaRPr lang="en-US" sz="1600" b="0" i="0" dirty="0">
              <a:solidFill>
                <a:srgbClr val="666666"/>
              </a:solidFill>
              <a:effectLst/>
            </a:endParaRPr>
          </a:p>
        </p:txBody>
      </p:sp>
      <p:cxnSp>
        <p:nvCxnSpPr>
          <p:cNvPr id="12" name="Line  1"/>
          <p:cNvCxnSpPr/>
          <p:nvPr/>
        </p:nvCxnSpPr>
        <p:spPr>
          <a:xfrm>
            <a:off x="6912678" y="1621842"/>
            <a:ext cx="0" cy="396824"/>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79352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Grp="1" noChangeAspect="1"/>
          </p:cNvPicPr>
          <p:nvPr>
            <p:ph type="pic" sz="quarter" idx="21"/>
          </p:nvPr>
        </p:nvPicPr>
        <p:blipFill>
          <a:blip r:embed="rId8">
            <a:extLst>
              <a:ext uri="{28A0092B-C50C-407E-A947-70E740481C1C}">
                <a14:useLocalDpi xmlns:a14="http://schemas.microsoft.com/office/drawing/2010/main" val="0"/>
              </a:ext>
            </a:extLst>
          </a:blip>
          <a:srcRect l="1749" r="1749"/>
          <a:stretch/>
        </p:blipFill>
        <p:spPr>
          <a:xfrm>
            <a:off x="0" y="0"/>
            <a:ext cx="4963584" cy="6858000"/>
          </a:xfrm>
        </p:spPr>
      </p:pic>
      <p:sp>
        <p:nvSpPr>
          <p:cNvPr id="11" name="Rectangle  1"/>
          <p:cNvSpPr/>
          <p:nvPr/>
        </p:nvSpPr>
        <p:spPr>
          <a:xfrm>
            <a:off x="0" y="0"/>
            <a:ext cx="4963584" cy="6858000"/>
          </a:xfrm>
          <a:prstGeom prst="rect">
            <a:avLst/>
          </a:prstGeom>
          <a:solidFill>
            <a:schemeClr val="tx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  1"/>
          <p:cNvSpPr>
            <a:spLocks noGrp="1"/>
          </p:cNvSpPr>
          <p:nvPr>
            <p:ph type="body" sz="quarter" idx="15"/>
          </p:nvPr>
        </p:nvSpPr>
        <p:spPr/>
        <p:txBody>
          <a:bodyPr/>
          <a:lstStyle/>
          <a:p>
            <a:r>
              <a:rPr lang="en-US" dirty="0"/>
              <a:t>By now you should understand how important safety is in aviation. As well as how the past 12 factor can greatly affect safety. </a:t>
            </a:r>
          </a:p>
        </p:txBody>
      </p:sp>
      <p:sp>
        <p:nvSpPr>
          <p:cNvPr id="5" name="Text  2"/>
          <p:cNvSpPr>
            <a:spLocks noGrp="1"/>
          </p:cNvSpPr>
          <p:nvPr>
            <p:ph type="body" sz="quarter" idx="16"/>
          </p:nvPr>
        </p:nvSpPr>
        <p:spPr/>
        <p:txBody>
          <a:bodyPr/>
          <a:lstStyle/>
          <a:p>
            <a:r>
              <a:rPr lang="en-US" dirty="0"/>
              <a:t>Now you are able to identify all 12 factors for human error and know how to prevent them from happening. </a:t>
            </a:r>
          </a:p>
        </p:txBody>
      </p:sp>
      <p:sp>
        <p:nvSpPr>
          <p:cNvPr id="6" name="Text  3"/>
          <p:cNvSpPr>
            <a:spLocks noGrp="1"/>
          </p:cNvSpPr>
          <p:nvPr>
            <p:ph type="body" sz="quarter" idx="18"/>
          </p:nvPr>
        </p:nvSpPr>
        <p:spPr/>
        <p:txBody>
          <a:bodyPr/>
          <a:lstStyle/>
          <a:p>
            <a:r>
              <a:rPr lang="en-US" dirty="0"/>
              <a:t>You have learned all  the 12 most common human errors in aviation.   </a:t>
            </a:r>
          </a:p>
        </p:txBody>
      </p:sp>
      <p:sp>
        <p:nvSpPr>
          <p:cNvPr id="7" name="Text  4"/>
          <p:cNvSpPr>
            <a:spLocks noGrp="1"/>
          </p:cNvSpPr>
          <p:nvPr>
            <p:ph type="body" sz="quarter" idx="19"/>
          </p:nvPr>
        </p:nvSpPr>
        <p:spPr/>
        <p:txBody>
          <a:bodyPr/>
          <a:lstStyle/>
          <a:p>
            <a:r>
              <a:rPr lang="en-US" dirty="0"/>
              <a:t>If you haven’t yet seen the human factors training go watch it or request it and get ready for a short quiz.  </a:t>
            </a:r>
          </a:p>
        </p:txBody>
      </p:sp>
      <p:sp>
        <p:nvSpPr>
          <p:cNvPr id="2" name="Title"/>
          <p:cNvSpPr>
            <a:spLocks noGrp="1"/>
          </p:cNvSpPr>
          <p:nvPr>
            <p:ph type="title"/>
          </p:nvPr>
        </p:nvSpPr>
        <p:spPr/>
        <p:txBody>
          <a:bodyPr/>
          <a:lstStyle/>
          <a:p>
            <a:r>
              <a:rPr lang="en-US" dirty="0"/>
              <a:t>Summary</a:t>
            </a:r>
            <a:endParaRPr lang="ru-RU" dirty="0"/>
          </a:p>
        </p:txBody>
      </p:sp>
      <p:sp>
        <p:nvSpPr>
          <p:cNvPr id="3" name="Text  5"/>
          <p:cNvSpPr>
            <a:spLocks noGrp="1"/>
          </p:cNvSpPr>
          <p:nvPr>
            <p:ph type="body" sz="quarter" idx="10"/>
          </p:nvPr>
        </p:nvSpPr>
        <p:spPr>
          <a:xfrm>
            <a:off x="597718" y="1401561"/>
            <a:ext cx="4172504" cy="1557299"/>
          </a:xfrm>
        </p:spPr>
        <p:txBody>
          <a:bodyPr/>
          <a:lstStyle/>
          <a:p>
            <a:pPr>
              <a:lnSpc>
                <a:spcPct val="130000"/>
              </a:lnSpc>
            </a:pPr>
            <a:r>
              <a:rPr lang="en-US" dirty="0"/>
              <a:t>This training was meant to describe in-depth what the dirty dozen is and give you tips and tricks on how to prevent these factors from affecting aviation safety facilitating a healthier and more efficient work environment. </a:t>
            </a:r>
          </a:p>
        </p:txBody>
      </p:sp>
      <p:grpSp>
        <p:nvGrpSpPr>
          <p:cNvPr id="12" name="Group  1"/>
          <p:cNvGrpSpPr/>
          <p:nvPr/>
        </p:nvGrpSpPr>
        <p:grpSpPr>
          <a:xfrm>
            <a:off x="5900959" y="978246"/>
            <a:ext cx="336224" cy="337705"/>
            <a:chOff x="4653302" y="994565"/>
            <a:chExt cx="336224" cy="337705"/>
          </a:xfrm>
        </p:grpSpPr>
        <p:sp>
          <p:nvSpPr>
            <p:cNvPr id="13" name="Circle  1"/>
            <p:cNvSpPr/>
            <p:nvPr/>
          </p:nvSpPr>
          <p:spPr>
            <a:xfrm>
              <a:off x="4683442" y="1022791"/>
              <a:ext cx="269421" cy="26942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14" name="Icon  1"/>
            <p:cNvSpPr>
              <a:spLocks noChangeAspect="1" noEditPoints="1"/>
            </p:cNvSpPr>
            <p:nvPr>
              <p:custDataLst>
                <p:tags r:id="rId5"/>
              </p:custDataLst>
            </p:nvPr>
          </p:nvSpPr>
          <p:spPr bwMode="auto">
            <a:xfrm>
              <a:off x="4653302" y="994565"/>
              <a:ext cx="336224" cy="337705"/>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152 w 192"/>
                <a:gd name="T11" fmla="*/ 66 h 192"/>
                <a:gd name="T12" fmla="*/ 78 w 192"/>
                <a:gd name="T13" fmla="*/ 141 h 192"/>
                <a:gd name="T14" fmla="*/ 66 w 192"/>
                <a:gd name="T15" fmla="*/ 141 h 192"/>
                <a:gd name="T16" fmla="*/ 35 w 192"/>
                <a:gd name="T17" fmla="*/ 110 h 192"/>
                <a:gd name="T18" fmla="*/ 35 w 192"/>
                <a:gd name="T19" fmla="*/ 98 h 192"/>
                <a:gd name="T20" fmla="*/ 48 w 192"/>
                <a:gd name="T21" fmla="*/ 98 h 192"/>
                <a:gd name="T22" fmla="*/ 72 w 192"/>
                <a:gd name="T23" fmla="*/ 122 h 192"/>
                <a:gd name="T24" fmla="*/ 140 w 192"/>
                <a:gd name="T25" fmla="*/ 54 h 192"/>
                <a:gd name="T26" fmla="*/ 152 w 192"/>
                <a:gd name="T27" fmla="*/ 54 h 192"/>
                <a:gd name="T28" fmla="*/ 152 w 192"/>
                <a:gd name="T29" fmla="*/ 6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52" y="66"/>
                  </a:moveTo>
                  <a:cubicBezTo>
                    <a:pt x="78" y="141"/>
                    <a:pt x="78" y="141"/>
                    <a:pt x="78" y="141"/>
                  </a:cubicBezTo>
                  <a:cubicBezTo>
                    <a:pt x="75" y="144"/>
                    <a:pt x="69" y="144"/>
                    <a:pt x="66" y="141"/>
                  </a:cubicBezTo>
                  <a:cubicBezTo>
                    <a:pt x="35" y="110"/>
                    <a:pt x="35" y="110"/>
                    <a:pt x="35" y="110"/>
                  </a:cubicBezTo>
                  <a:cubicBezTo>
                    <a:pt x="32" y="107"/>
                    <a:pt x="32" y="101"/>
                    <a:pt x="35" y="98"/>
                  </a:cubicBezTo>
                  <a:cubicBezTo>
                    <a:pt x="39" y="95"/>
                    <a:pt x="44" y="95"/>
                    <a:pt x="48" y="98"/>
                  </a:cubicBezTo>
                  <a:cubicBezTo>
                    <a:pt x="72" y="122"/>
                    <a:pt x="72" y="122"/>
                    <a:pt x="72" y="122"/>
                  </a:cubicBezTo>
                  <a:cubicBezTo>
                    <a:pt x="140" y="54"/>
                    <a:pt x="140" y="54"/>
                    <a:pt x="140" y="54"/>
                  </a:cubicBezTo>
                  <a:cubicBezTo>
                    <a:pt x="143" y="51"/>
                    <a:pt x="149" y="51"/>
                    <a:pt x="152" y="54"/>
                  </a:cubicBezTo>
                  <a:cubicBezTo>
                    <a:pt x="156" y="57"/>
                    <a:pt x="156" y="63"/>
                    <a:pt x="152" y="66"/>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p:txBody>
        </p:sp>
      </p:grpSp>
      <p:grpSp>
        <p:nvGrpSpPr>
          <p:cNvPr id="15" name="Group  2"/>
          <p:cNvGrpSpPr/>
          <p:nvPr/>
        </p:nvGrpSpPr>
        <p:grpSpPr>
          <a:xfrm>
            <a:off x="5900959" y="2154045"/>
            <a:ext cx="336224" cy="337705"/>
            <a:chOff x="4653302" y="2374473"/>
            <a:chExt cx="336224" cy="337705"/>
          </a:xfrm>
        </p:grpSpPr>
        <p:sp>
          <p:nvSpPr>
            <p:cNvPr id="16" name="Circle  2"/>
            <p:cNvSpPr/>
            <p:nvPr/>
          </p:nvSpPr>
          <p:spPr>
            <a:xfrm>
              <a:off x="4689493" y="2411158"/>
              <a:ext cx="269421" cy="26942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17" name="Icon  2"/>
            <p:cNvSpPr>
              <a:spLocks noChangeAspect="1" noEditPoints="1"/>
            </p:cNvSpPr>
            <p:nvPr>
              <p:custDataLst>
                <p:tags r:id="rId4"/>
              </p:custDataLst>
            </p:nvPr>
          </p:nvSpPr>
          <p:spPr bwMode="auto">
            <a:xfrm>
              <a:off x="4653302" y="2374473"/>
              <a:ext cx="336224" cy="337705"/>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152 w 192"/>
                <a:gd name="T11" fmla="*/ 66 h 192"/>
                <a:gd name="T12" fmla="*/ 78 w 192"/>
                <a:gd name="T13" fmla="*/ 141 h 192"/>
                <a:gd name="T14" fmla="*/ 66 w 192"/>
                <a:gd name="T15" fmla="*/ 141 h 192"/>
                <a:gd name="T16" fmla="*/ 35 w 192"/>
                <a:gd name="T17" fmla="*/ 110 h 192"/>
                <a:gd name="T18" fmla="*/ 35 w 192"/>
                <a:gd name="T19" fmla="*/ 98 h 192"/>
                <a:gd name="T20" fmla="*/ 48 w 192"/>
                <a:gd name="T21" fmla="*/ 98 h 192"/>
                <a:gd name="T22" fmla="*/ 72 w 192"/>
                <a:gd name="T23" fmla="*/ 122 h 192"/>
                <a:gd name="T24" fmla="*/ 140 w 192"/>
                <a:gd name="T25" fmla="*/ 54 h 192"/>
                <a:gd name="T26" fmla="*/ 152 w 192"/>
                <a:gd name="T27" fmla="*/ 54 h 192"/>
                <a:gd name="T28" fmla="*/ 152 w 192"/>
                <a:gd name="T29" fmla="*/ 6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52" y="66"/>
                  </a:moveTo>
                  <a:cubicBezTo>
                    <a:pt x="78" y="141"/>
                    <a:pt x="78" y="141"/>
                    <a:pt x="78" y="141"/>
                  </a:cubicBezTo>
                  <a:cubicBezTo>
                    <a:pt x="75" y="144"/>
                    <a:pt x="69" y="144"/>
                    <a:pt x="66" y="141"/>
                  </a:cubicBezTo>
                  <a:cubicBezTo>
                    <a:pt x="35" y="110"/>
                    <a:pt x="35" y="110"/>
                    <a:pt x="35" y="110"/>
                  </a:cubicBezTo>
                  <a:cubicBezTo>
                    <a:pt x="32" y="107"/>
                    <a:pt x="32" y="101"/>
                    <a:pt x="35" y="98"/>
                  </a:cubicBezTo>
                  <a:cubicBezTo>
                    <a:pt x="39" y="95"/>
                    <a:pt x="44" y="95"/>
                    <a:pt x="48" y="98"/>
                  </a:cubicBezTo>
                  <a:cubicBezTo>
                    <a:pt x="72" y="122"/>
                    <a:pt x="72" y="122"/>
                    <a:pt x="72" y="122"/>
                  </a:cubicBezTo>
                  <a:cubicBezTo>
                    <a:pt x="140" y="54"/>
                    <a:pt x="140" y="54"/>
                    <a:pt x="140" y="54"/>
                  </a:cubicBezTo>
                  <a:cubicBezTo>
                    <a:pt x="143" y="51"/>
                    <a:pt x="149" y="51"/>
                    <a:pt x="152" y="54"/>
                  </a:cubicBezTo>
                  <a:cubicBezTo>
                    <a:pt x="156" y="57"/>
                    <a:pt x="156" y="63"/>
                    <a:pt x="152" y="66"/>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p:txBody>
        </p:sp>
      </p:grpSp>
      <p:grpSp>
        <p:nvGrpSpPr>
          <p:cNvPr id="18" name="Group  3"/>
          <p:cNvGrpSpPr/>
          <p:nvPr/>
        </p:nvGrpSpPr>
        <p:grpSpPr>
          <a:xfrm>
            <a:off x="5897697" y="3395638"/>
            <a:ext cx="336224" cy="337705"/>
            <a:chOff x="4650041" y="4012561"/>
            <a:chExt cx="336224" cy="337705"/>
          </a:xfrm>
        </p:grpSpPr>
        <p:sp>
          <p:nvSpPr>
            <p:cNvPr id="19" name="Circle  3"/>
            <p:cNvSpPr/>
            <p:nvPr/>
          </p:nvSpPr>
          <p:spPr>
            <a:xfrm>
              <a:off x="4683442" y="4046702"/>
              <a:ext cx="269421" cy="26942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20" name="Icon  3"/>
            <p:cNvSpPr>
              <a:spLocks noChangeAspect="1" noEditPoints="1"/>
            </p:cNvSpPr>
            <p:nvPr>
              <p:custDataLst>
                <p:tags r:id="rId3"/>
              </p:custDataLst>
            </p:nvPr>
          </p:nvSpPr>
          <p:spPr bwMode="auto">
            <a:xfrm>
              <a:off x="4650041" y="4012561"/>
              <a:ext cx="336224" cy="337705"/>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152 w 192"/>
                <a:gd name="T11" fmla="*/ 66 h 192"/>
                <a:gd name="T12" fmla="*/ 78 w 192"/>
                <a:gd name="T13" fmla="*/ 141 h 192"/>
                <a:gd name="T14" fmla="*/ 66 w 192"/>
                <a:gd name="T15" fmla="*/ 141 h 192"/>
                <a:gd name="T16" fmla="*/ 35 w 192"/>
                <a:gd name="T17" fmla="*/ 110 h 192"/>
                <a:gd name="T18" fmla="*/ 35 w 192"/>
                <a:gd name="T19" fmla="*/ 98 h 192"/>
                <a:gd name="T20" fmla="*/ 48 w 192"/>
                <a:gd name="T21" fmla="*/ 98 h 192"/>
                <a:gd name="T22" fmla="*/ 72 w 192"/>
                <a:gd name="T23" fmla="*/ 122 h 192"/>
                <a:gd name="T24" fmla="*/ 140 w 192"/>
                <a:gd name="T25" fmla="*/ 54 h 192"/>
                <a:gd name="T26" fmla="*/ 152 w 192"/>
                <a:gd name="T27" fmla="*/ 54 h 192"/>
                <a:gd name="T28" fmla="*/ 152 w 192"/>
                <a:gd name="T29" fmla="*/ 6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52" y="66"/>
                  </a:moveTo>
                  <a:cubicBezTo>
                    <a:pt x="78" y="141"/>
                    <a:pt x="78" y="141"/>
                    <a:pt x="78" y="141"/>
                  </a:cubicBezTo>
                  <a:cubicBezTo>
                    <a:pt x="75" y="144"/>
                    <a:pt x="69" y="144"/>
                    <a:pt x="66" y="141"/>
                  </a:cubicBezTo>
                  <a:cubicBezTo>
                    <a:pt x="35" y="110"/>
                    <a:pt x="35" y="110"/>
                    <a:pt x="35" y="110"/>
                  </a:cubicBezTo>
                  <a:cubicBezTo>
                    <a:pt x="32" y="107"/>
                    <a:pt x="32" y="101"/>
                    <a:pt x="35" y="98"/>
                  </a:cubicBezTo>
                  <a:cubicBezTo>
                    <a:pt x="39" y="95"/>
                    <a:pt x="44" y="95"/>
                    <a:pt x="48" y="98"/>
                  </a:cubicBezTo>
                  <a:cubicBezTo>
                    <a:pt x="72" y="122"/>
                    <a:pt x="72" y="122"/>
                    <a:pt x="72" y="122"/>
                  </a:cubicBezTo>
                  <a:cubicBezTo>
                    <a:pt x="140" y="54"/>
                    <a:pt x="140" y="54"/>
                    <a:pt x="140" y="54"/>
                  </a:cubicBezTo>
                  <a:cubicBezTo>
                    <a:pt x="143" y="51"/>
                    <a:pt x="149" y="51"/>
                    <a:pt x="152" y="54"/>
                  </a:cubicBezTo>
                  <a:cubicBezTo>
                    <a:pt x="156" y="57"/>
                    <a:pt x="156" y="63"/>
                    <a:pt x="152" y="66"/>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p:txBody>
        </p:sp>
      </p:grpSp>
      <p:grpSp>
        <p:nvGrpSpPr>
          <p:cNvPr id="21" name="Group  4"/>
          <p:cNvGrpSpPr/>
          <p:nvPr/>
        </p:nvGrpSpPr>
        <p:grpSpPr>
          <a:xfrm>
            <a:off x="5897697" y="4660525"/>
            <a:ext cx="336224" cy="337705"/>
            <a:chOff x="4650041" y="4012561"/>
            <a:chExt cx="336224" cy="337705"/>
          </a:xfrm>
        </p:grpSpPr>
        <p:sp>
          <p:nvSpPr>
            <p:cNvPr id="22" name="Circle  4"/>
            <p:cNvSpPr/>
            <p:nvPr/>
          </p:nvSpPr>
          <p:spPr>
            <a:xfrm>
              <a:off x="4683442" y="4046702"/>
              <a:ext cx="269421" cy="26942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23" name="Icon  4"/>
            <p:cNvSpPr>
              <a:spLocks noChangeAspect="1" noEditPoints="1"/>
            </p:cNvSpPr>
            <p:nvPr>
              <p:custDataLst>
                <p:tags r:id="rId2"/>
              </p:custDataLst>
            </p:nvPr>
          </p:nvSpPr>
          <p:spPr bwMode="auto">
            <a:xfrm>
              <a:off x="4650041" y="4012561"/>
              <a:ext cx="336224" cy="337705"/>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152 w 192"/>
                <a:gd name="T11" fmla="*/ 66 h 192"/>
                <a:gd name="T12" fmla="*/ 78 w 192"/>
                <a:gd name="T13" fmla="*/ 141 h 192"/>
                <a:gd name="T14" fmla="*/ 66 w 192"/>
                <a:gd name="T15" fmla="*/ 141 h 192"/>
                <a:gd name="T16" fmla="*/ 35 w 192"/>
                <a:gd name="T17" fmla="*/ 110 h 192"/>
                <a:gd name="T18" fmla="*/ 35 w 192"/>
                <a:gd name="T19" fmla="*/ 98 h 192"/>
                <a:gd name="T20" fmla="*/ 48 w 192"/>
                <a:gd name="T21" fmla="*/ 98 h 192"/>
                <a:gd name="T22" fmla="*/ 72 w 192"/>
                <a:gd name="T23" fmla="*/ 122 h 192"/>
                <a:gd name="T24" fmla="*/ 140 w 192"/>
                <a:gd name="T25" fmla="*/ 54 h 192"/>
                <a:gd name="T26" fmla="*/ 152 w 192"/>
                <a:gd name="T27" fmla="*/ 54 h 192"/>
                <a:gd name="T28" fmla="*/ 152 w 192"/>
                <a:gd name="T29" fmla="*/ 6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52" y="66"/>
                  </a:moveTo>
                  <a:cubicBezTo>
                    <a:pt x="78" y="141"/>
                    <a:pt x="78" y="141"/>
                    <a:pt x="78" y="141"/>
                  </a:cubicBezTo>
                  <a:cubicBezTo>
                    <a:pt x="75" y="144"/>
                    <a:pt x="69" y="144"/>
                    <a:pt x="66" y="141"/>
                  </a:cubicBezTo>
                  <a:cubicBezTo>
                    <a:pt x="35" y="110"/>
                    <a:pt x="35" y="110"/>
                    <a:pt x="35" y="110"/>
                  </a:cubicBezTo>
                  <a:cubicBezTo>
                    <a:pt x="32" y="107"/>
                    <a:pt x="32" y="101"/>
                    <a:pt x="35" y="98"/>
                  </a:cubicBezTo>
                  <a:cubicBezTo>
                    <a:pt x="39" y="95"/>
                    <a:pt x="44" y="95"/>
                    <a:pt x="48" y="98"/>
                  </a:cubicBezTo>
                  <a:cubicBezTo>
                    <a:pt x="72" y="122"/>
                    <a:pt x="72" y="122"/>
                    <a:pt x="72" y="122"/>
                  </a:cubicBezTo>
                  <a:cubicBezTo>
                    <a:pt x="140" y="54"/>
                    <a:pt x="140" y="54"/>
                    <a:pt x="140" y="54"/>
                  </a:cubicBezTo>
                  <a:cubicBezTo>
                    <a:pt x="143" y="51"/>
                    <a:pt x="149" y="51"/>
                    <a:pt x="152" y="54"/>
                  </a:cubicBezTo>
                  <a:cubicBezTo>
                    <a:pt x="156" y="57"/>
                    <a:pt x="156" y="63"/>
                    <a:pt x="152" y="66"/>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p:txBody>
        </p:sp>
      </p:grpSp>
      <p:cxnSp>
        <p:nvCxnSpPr>
          <p:cNvPr id="24" name="Line  1"/>
          <p:cNvCxnSpPr/>
          <p:nvPr/>
        </p:nvCxnSpPr>
        <p:spPr>
          <a:xfrm>
            <a:off x="561525" y="892314"/>
            <a:ext cx="0" cy="1126911"/>
          </a:xfrm>
          <a:prstGeom prst="line">
            <a:avLst/>
          </a:prstGeom>
          <a:ln w="508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18407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Grp="1" noChangeAspect="1" noChangeArrowheads="1"/>
          </p:cNvPicPr>
          <p:nvPr>
            <p:ph type="pic" sz="quarter" idx="11"/>
          </p:nvPr>
        </p:nvPicPr>
        <p:blipFill>
          <a:blip r:embed="rId4">
            <a:extLst>
              <a:ext uri="{28A0092B-C50C-407E-A947-70E740481C1C}">
                <a14:useLocalDpi xmlns:a14="http://schemas.microsoft.com/office/drawing/2010/main" val="0"/>
              </a:ext>
            </a:extLst>
          </a:blip>
          <a:srcRect t="32" b="3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p:cNvSpPr/>
          <p:nvPr/>
        </p:nvSpPr>
        <p:spPr>
          <a:xfrm>
            <a:off x="0" y="0"/>
            <a:ext cx="12192000" cy="6858000"/>
          </a:xfrm>
          <a:prstGeom prst="rect">
            <a:avLst/>
          </a:prstGeom>
          <a:solidFill>
            <a:schemeClr val="tx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2" name="Title"/>
          <p:cNvSpPr>
            <a:spLocks noGrp="1"/>
          </p:cNvSpPr>
          <p:nvPr>
            <p:ph type="ctrTitle"/>
          </p:nvPr>
        </p:nvSpPr>
        <p:spPr/>
        <p:txBody>
          <a:bodyPr/>
          <a:lstStyle/>
          <a:p>
            <a:r>
              <a:rPr lang="en-US" dirty="0"/>
              <a:t>Congratulations!</a:t>
            </a:r>
            <a:endParaRPr lang="ru-RU" dirty="0"/>
          </a:p>
        </p:txBody>
      </p:sp>
      <p:sp>
        <p:nvSpPr>
          <p:cNvPr id="3" name="Text  1"/>
          <p:cNvSpPr>
            <a:spLocks noGrp="1"/>
          </p:cNvSpPr>
          <p:nvPr>
            <p:ph type="body" sz="quarter" idx="10"/>
          </p:nvPr>
        </p:nvSpPr>
        <p:spPr/>
        <p:txBody>
          <a:bodyPr/>
          <a:lstStyle/>
          <a:p>
            <a:r>
              <a:rPr lang="en-US" dirty="0"/>
              <a:t>You have successfully finished the dirty dozen training. Get ready for a short quiz. </a:t>
            </a:r>
          </a:p>
        </p:txBody>
      </p:sp>
      <p:cxnSp>
        <p:nvCxnSpPr>
          <p:cNvPr id="8" name="Line  1"/>
          <p:cNvCxnSpPr/>
          <p:nvPr/>
        </p:nvCxnSpPr>
        <p:spPr>
          <a:xfrm>
            <a:off x="1131513" y="4516305"/>
            <a:ext cx="0" cy="1456876"/>
          </a:xfrm>
          <a:prstGeom prst="line">
            <a:avLst/>
          </a:prstGeom>
          <a:ln w="508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90296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Grp="1" noChangeAspect="1"/>
          </p:cNvPicPr>
          <p:nvPr>
            <p:ph type="pic" sz="quarter" idx="14"/>
          </p:nvPr>
        </p:nvPicPr>
        <p:blipFill rotWithShape="1">
          <a:blip r:embed="rId5" cstate="print">
            <a:extLst>
              <a:ext uri="{28A0092B-C50C-407E-A947-70E740481C1C}">
                <a14:useLocalDpi xmlns:a14="http://schemas.microsoft.com/office/drawing/2010/main" val="0"/>
              </a:ext>
            </a:extLst>
          </a:blip>
          <a:srcRect t="43284" b="43284"/>
          <a:stretch/>
        </p:blipFill>
        <p:spPr/>
      </p:pic>
      <p:sp>
        <p:nvSpPr>
          <p:cNvPr id="12" name="Rectangle  1"/>
          <p:cNvSpPr/>
          <p:nvPr/>
        </p:nvSpPr>
        <p:spPr>
          <a:xfrm>
            <a:off x="1" y="2"/>
            <a:ext cx="12192000" cy="1085516"/>
          </a:xfrm>
          <a:prstGeom prst="rect">
            <a:avLst/>
          </a:prstGeom>
          <a:solidFill>
            <a:schemeClr val="tx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6" name="Text  1"/>
          <p:cNvSpPr>
            <a:spLocks noGrp="1"/>
          </p:cNvSpPr>
          <p:nvPr>
            <p:ph type="body" sz="quarter" idx="11"/>
          </p:nvPr>
        </p:nvSpPr>
        <p:spPr>
          <a:xfrm>
            <a:off x="754525" y="3120878"/>
            <a:ext cx="6362266" cy="2684699"/>
          </a:xfrm>
        </p:spPr>
        <p:txBody>
          <a:bodyPr>
            <a:normAutofit/>
          </a:bodyPr>
          <a:lstStyle/>
          <a:p>
            <a:pPr algn="just"/>
            <a:r>
              <a:rPr lang="en-US" sz="1600" dirty="0">
                <a:solidFill>
                  <a:schemeClr val="tx1"/>
                </a:solidFill>
              </a:rPr>
              <a:t>In aviation safety must always be a repair stations top priority. </a:t>
            </a:r>
          </a:p>
          <a:p>
            <a:pPr algn="just"/>
            <a:endParaRPr lang="en-US" sz="1600" dirty="0">
              <a:solidFill>
                <a:schemeClr val="tx1"/>
              </a:solidFill>
            </a:endParaRPr>
          </a:p>
          <a:p>
            <a:pPr algn="just"/>
            <a:r>
              <a:rPr lang="en-US" sz="1600" dirty="0">
                <a:solidFill>
                  <a:schemeClr val="tx1"/>
                </a:solidFill>
              </a:rPr>
              <a:t>In order to ensure work will be performed in an adequate manner staff must become aware of details that in their every day life may not make a difference, but in aviation has a mayor impact. </a:t>
            </a:r>
          </a:p>
        </p:txBody>
      </p:sp>
      <p:sp>
        <p:nvSpPr>
          <p:cNvPr id="5" name="Title"/>
          <p:cNvSpPr>
            <a:spLocks noGrp="1"/>
          </p:cNvSpPr>
          <p:nvPr>
            <p:ph type="title"/>
          </p:nvPr>
        </p:nvSpPr>
        <p:spPr/>
        <p:txBody>
          <a:bodyPr/>
          <a:lstStyle/>
          <a:p>
            <a:r>
              <a:rPr lang="en-US" dirty="0"/>
              <a:t>Importance </a:t>
            </a:r>
            <a:endParaRPr lang="ru-RU" dirty="0"/>
          </a:p>
        </p:txBody>
      </p:sp>
      <p:cxnSp>
        <p:nvCxnSpPr>
          <p:cNvPr id="9" name="Line  1"/>
          <p:cNvCxnSpPr/>
          <p:nvPr/>
        </p:nvCxnSpPr>
        <p:spPr>
          <a:xfrm>
            <a:off x="893611" y="2341548"/>
            <a:ext cx="0" cy="393588"/>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Triangle 1"/>
          <p:cNvSpPr/>
          <p:nvPr/>
        </p:nvSpPr>
        <p:spPr>
          <a:xfrm>
            <a:off x="11421642" y="876491"/>
            <a:ext cx="196887" cy="209031"/>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pic>
        <p:nvPicPr>
          <p:cNvPr id="3" name="Picture 2">
            <a:extLst>
              <a:ext uri="{FF2B5EF4-FFF2-40B4-BE49-F238E27FC236}">
                <a16:creationId xmlns:a16="http://schemas.microsoft.com/office/drawing/2014/main" id="{A412B854-8545-46C6-89AA-A934849698FB}"/>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9147378" y="1431453"/>
            <a:ext cx="1421130" cy="5167745"/>
          </a:xfrm>
          <a:prstGeom prst="rect">
            <a:avLst/>
          </a:prstGeom>
        </p:spPr>
      </p:pic>
    </p:spTree>
    <p:custDataLst>
      <p:tags r:id="rId1"/>
    </p:custDataLst>
    <p:extLst>
      <p:ext uri="{BB962C8B-B14F-4D97-AF65-F5344CB8AC3E}">
        <p14:creationId xmlns:p14="http://schemas.microsoft.com/office/powerpoint/2010/main" val="1613401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Lack of Communication</a:t>
            </a:r>
            <a:endParaRPr lang="ru-RU" dirty="0"/>
          </a:p>
        </p:txBody>
      </p:sp>
      <p:pic>
        <p:nvPicPr>
          <p:cNvPr id="7" name="Picture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7361" r="27361"/>
          <a:stretch/>
        </p:blipFill>
        <p:spPr>
          <a:xfrm>
            <a:off x="10" y="0"/>
            <a:ext cx="4655457" cy="6858000"/>
          </a:xfrm>
        </p:spPr>
      </p:pic>
      <p:sp>
        <p:nvSpPr>
          <p:cNvPr id="8" name="Text  1"/>
          <p:cNvSpPr>
            <a:spLocks noGrp="1"/>
          </p:cNvSpPr>
          <p:nvPr>
            <p:ph type="body" sz="quarter" idx="11"/>
          </p:nvPr>
        </p:nvSpPr>
        <p:spPr>
          <a:xfrm>
            <a:off x="5427690" y="2251149"/>
            <a:ext cx="5809267" cy="3824531"/>
          </a:xfrm>
        </p:spPr>
        <p:txBody>
          <a:bodyPr>
            <a:normAutofit lnSpcReduction="10000"/>
          </a:bodyPr>
          <a:lstStyle/>
          <a:p>
            <a:pPr algn="just"/>
            <a:r>
              <a:rPr lang="en-US" sz="1600" dirty="0">
                <a:solidFill>
                  <a:schemeClr val="tx1"/>
                </a:solidFill>
              </a:rPr>
              <a:t>Communication is one of the most important aspects not only in everyday life, but especially at work. </a:t>
            </a:r>
          </a:p>
          <a:p>
            <a:pPr algn="just"/>
            <a:r>
              <a:rPr lang="en-US" sz="1600" dirty="0">
                <a:solidFill>
                  <a:schemeClr val="tx1"/>
                </a:solidFill>
              </a:rPr>
              <a:t>Communication includes the exchange of ideas and information throughout words, symbols, behavior, signs, expression and body language. </a:t>
            </a:r>
          </a:p>
          <a:p>
            <a:pPr algn="just"/>
            <a:r>
              <a:rPr lang="en-US" sz="1600" dirty="0">
                <a:solidFill>
                  <a:schemeClr val="tx1"/>
                </a:solidFill>
              </a:rPr>
              <a:t>Lack of communication refers to poor communication that often leads to a loss of knowledge, ineffective teamwork and conflict.</a:t>
            </a:r>
          </a:p>
          <a:p>
            <a:pPr algn="just"/>
            <a:r>
              <a:rPr lang="en-US" sz="1600" dirty="0">
                <a:solidFill>
                  <a:schemeClr val="tx1"/>
                </a:solidFill>
              </a:rPr>
              <a:t>Only 30% of verbal communications are received and understood by either side in a conversation. Some might only remember the first and last thing said in the conversation.</a:t>
            </a:r>
          </a:p>
        </p:txBody>
      </p:sp>
      <p:cxnSp>
        <p:nvCxnSpPr>
          <p:cNvPr id="10" name="Line  1"/>
          <p:cNvCxnSpPr/>
          <p:nvPr/>
        </p:nvCxnSpPr>
        <p:spPr>
          <a:xfrm>
            <a:off x="5529659" y="1452785"/>
            <a:ext cx="0" cy="450201"/>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37427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509921" y="406918"/>
            <a:ext cx="4271793" cy="1302671"/>
          </a:xfrm>
        </p:spPr>
        <p:txBody>
          <a:bodyPr/>
          <a:lstStyle/>
          <a:p>
            <a:r>
              <a:rPr lang="en-US" dirty="0"/>
              <a:t>Lack of Communication Cont. </a:t>
            </a:r>
            <a:endParaRPr lang="ru-RU" dirty="0"/>
          </a:p>
        </p:txBody>
      </p:sp>
      <p:sp>
        <p:nvSpPr>
          <p:cNvPr id="5" name="Text  1"/>
          <p:cNvSpPr>
            <a:spLocks noGrp="1"/>
          </p:cNvSpPr>
          <p:nvPr>
            <p:ph type="body" sz="quarter" idx="11"/>
          </p:nvPr>
        </p:nvSpPr>
        <p:spPr>
          <a:xfrm>
            <a:off x="664234" y="5224076"/>
            <a:ext cx="10999443" cy="1302671"/>
          </a:xfrm>
        </p:spPr>
        <p:txBody>
          <a:bodyPr>
            <a:noAutofit/>
          </a:bodyPr>
          <a:lstStyle/>
          <a:p>
            <a:pPr algn="ctr"/>
            <a:r>
              <a:rPr lang="en-US" sz="2000" b="0" i="0" dirty="0">
                <a:solidFill>
                  <a:schemeClr val="tx1"/>
                </a:solidFill>
                <a:effectLst/>
              </a:rPr>
              <a:t>Work can not be contin</a:t>
            </a:r>
            <a:r>
              <a:rPr lang="en-US" sz="2000" dirty="0">
                <a:solidFill>
                  <a:schemeClr val="tx1"/>
                </a:solidFill>
              </a:rPr>
              <a:t>ued without written or verbal communication between the technician who starts the and the one who ends it. </a:t>
            </a:r>
            <a:endParaRPr lang="en-US" sz="2000" b="0" i="0" dirty="0">
              <a:solidFill>
                <a:schemeClr val="tx1"/>
              </a:solidFill>
              <a:effectLst/>
            </a:endParaRPr>
          </a:p>
        </p:txBody>
      </p:sp>
      <p:cxnSp>
        <p:nvCxnSpPr>
          <p:cNvPr id="12" name="Line  1"/>
          <p:cNvCxnSpPr/>
          <p:nvPr/>
        </p:nvCxnSpPr>
        <p:spPr>
          <a:xfrm>
            <a:off x="1163651" y="1058254"/>
            <a:ext cx="0" cy="396824"/>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7971A78-7A4F-459D-85CE-3B09768CE6DC}"/>
              </a:ext>
            </a:extLst>
          </p:cNvPr>
          <p:cNvSpPr txBox="1"/>
          <p:nvPr/>
        </p:nvSpPr>
        <p:spPr>
          <a:xfrm>
            <a:off x="1246898" y="2286000"/>
            <a:ext cx="9834114" cy="707886"/>
          </a:xfrm>
          <a:prstGeom prst="rect">
            <a:avLst/>
          </a:prstGeom>
          <a:noFill/>
        </p:spPr>
        <p:txBody>
          <a:bodyPr wrap="square" rtlCol="0">
            <a:spAutoFit/>
          </a:bodyPr>
          <a:lstStyle/>
          <a:p>
            <a:pPr algn="ctr"/>
            <a:r>
              <a:rPr lang="en-US" sz="2000" b="0" i="0" dirty="0">
                <a:effectLst/>
              </a:rPr>
              <a:t>Lack of communication can cause a maintenance error </a:t>
            </a:r>
            <a:r>
              <a:rPr lang="en-US" sz="2000" dirty="0"/>
              <a:t>which can</a:t>
            </a:r>
            <a:r>
              <a:rPr lang="en-US" sz="2000" b="0" i="0" dirty="0">
                <a:effectLst/>
              </a:rPr>
              <a:t> result in an aircraft accident/ incident </a:t>
            </a:r>
          </a:p>
        </p:txBody>
      </p:sp>
      <p:sp>
        <p:nvSpPr>
          <p:cNvPr id="7" name="TextBox 6">
            <a:extLst>
              <a:ext uri="{FF2B5EF4-FFF2-40B4-BE49-F238E27FC236}">
                <a16:creationId xmlns:a16="http://schemas.microsoft.com/office/drawing/2014/main" id="{0AF81E77-5A12-4F42-BDCE-18E034131BCB}"/>
              </a:ext>
            </a:extLst>
          </p:cNvPr>
          <p:cNvSpPr txBox="1"/>
          <p:nvPr/>
        </p:nvSpPr>
        <p:spPr>
          <a:xfrm>
            <a:off x="1246898" y="3447262"/>
            <a:ext cx="9834114" cy="1323439"/>
          </a:xfrm>
          <a:prstGeom prst="rect">
            <a:avLst/>
          </a:prstGeom>
          <a:noFill/>
        </p:spPr>
        <p:txBody>
          <a:bodyPr wrap="square" rtlCol="0">
            <a:spAutoFit/>
          </a:bodyPr>
          <a:lstStyle/>
          <a:p>
            <a:pPr algn="ctr"/>
            <a:r>
              <a:rPr lang="en-US" sz="2000" dirty="0"/>
              <a:t>Whenever there are more than one technician working on a component/part it is crucial to establish good communication with clear, accurate and complete instructions on the information being exchanged to ensure work is completed accordingly. </a:t>
            </a:r>
          </a:p>
        </p:txBody>
      </p:sp>
    </p:spTree>
    <p:custDataLst>
      <p:tags r:id="rId1"/>
    </p:custDataLst>
    <p:extLst>
      <p:ext uri="{BB962C8B-B14F-4D97-AF65-F5344CB8AC3E}">
        <p14:creationId xmlns:p14="http://schemas.microsoft.com/office/powerpoint/2010/main" val="3022868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347361" y="280210"/>
            <a:ext cx="4271793" cy="1302671"/>
          </a:xfrm>
        </p:spPr>
        <p:txBody>
          <a:bodyPr/>
          <a:lstStyle/>
          <a:p>
            <a:r>
              <a:rPr lang="en-US" dirty="0"/>
              <a:t>Lack of Communication Cont. </a:t>
            </a:r>
            <a:endParaRPr lang="ru-RU" dirty="0"/>
          </a:p>
        </p:txBody>
      </p:sp>
      <p:sp>
        <p:nvSpPr>
          <p:cNvPr id="5" name="Text  1"/>
          <p:cNvSpPr>
            <a:spLocks noGrp="1"/>
          </p:cNvSpPr>
          <p:nvPr>
            <p:ph type="body" sz="quarter" idx="11"/>
          </p:nvPr>
        </p:nvSpPr>
        <p:spPr>
          <a:xfrm>
            <a:off x="888521" y="2993365"/>
            <a:ext cx="10651264" cy="3726611"/>
          </a:xfrm>
        </p:spPr>
        <p:txBody>
          <a:bodyPr>
            <a:noAutofit/>
          </a:bodyPr>
          <a:lstStyle/>
          <a:p>
            <a:r>
              <a:rPr lang="en-US" sz="2000" b="1" dirty="0">
                <a:solidFill>
                  <a:srgbClr val="666666"/>
                </a:solidFill>
                <a:latin typeface="arial" panose="020B0604020202020204" pitchFamily="34" charset="0"/>
              </a:rPr>
              <a:t>Improvement:</a:t>
            </a:r>
          </a:p>
          <a:p>
            <a:r>
              <a:rPr lang="en-US" sz="1600" dirty="0">
                <a:solidFill>
                  <a:schemeClr val="tx1"/>
                </a:solidFill>
              </a:rPr>
              <a:t>You may improve communication by </a:t>
            </a:r>
          </a:p>
          <a:p>
            <a:pPr marL="285750" indent="-285750">
              <a:buFont typeface="Arial" panose="020B0604020202020204" pitchFamily="34" charset="0"/>
              <a:buChar char="•"/>
            </a:pPr>
            <a:r>
              <a:rPr lang="en-US" sz="1600" b="0" i="0" dirty="0">
                <a:solidFill>
                  <a:schemeClr val="tx1"/>
                </a:solidFill>
                <a:effectLst/>
              </a:rPr>
              <a:t>Using checklists </a:t>
            </a:r>
          </a:p>
          <a:p>
            <a:pPr marL="285750" indent="-285750">
              <a:buFont typeface="Arial" panose="020B0604020202020204" pitchFamily="34" charset="0"/>
              <a:buChar char="•"/>
            </a:pPr>
            <a:r>
              <a:rPr lang="en-US" sz="1600" dirty="0">
                <a:solidFill>
                  <a:schemeClr val="tx1"/>
                </a:solidFill>
              </a:rPr>
              <a:t>Saying the most important things first and repeat them again at the end of the conversation. </a:t>
            </a:r>
          </a:p>
          <a:p>
            <a:pPr marL="285750" indent="-285750">
              <a:buFont typeface="Arial" panose="020B0604020202020204" pitchFamily="34" charset="0"/>
              <a:buChar char="•"/>
            </a:pPr>
            <a:r>
              <a:rPr lang="en-US" sz="1600" b="0" i="0" dirty="0">
                <a:solidFill>
                  <a:schemeClr val="tx1"/>
                </a:solidFill>
                <a:effectLst/>
              </a:rPr>
              <a:t>Pass impor</a:t>
            </a:r>
            <a:r>
              <a:rPr lang="en-US" sz="1600" dirty="0">
                <a:solidFill>
                  <a:schemeClr val="tx1"/>
                </a:solidFill>
              </a:rPr>
              <a:t>tant information before, during and after any task.</a:t>
            </a:r>
          </a:p>
          <a:p>
            <a:pPr marL="285750" indent="-285750">
              <a:buFont typeface="Arial" panose="020B0604020202020204" pitchFamily="34" charset="0"/>
              <a:buChar char="•"/>
            </a:pPr>
            <a:r>
              <a:rPr lang="en-US" sz="1600" b="0" i="0" dirty="0">
                <a:solidFill>
                  <a:schemeClr val="tx1"/>
                </a:solidFill>
                <a:effectLst/>
              </a:rPr>
              <a:t>Complex messages should be written down </a:t>
            </a:r>
            <a:endParaRPr lang="en-US" sz="1600" dirty="0">
              <a:solidFill>
                <a:schemeClr val="tx1"/>
              </a:solidFill>
            </a:endParaRPr>
          </a:p>
          <a:p>
            <a:pPr marL="285750" indent="-285750">
              <a:buFont typeface="Arial" panose="020B0604020202020204" pitchFamily="34" charset="0"/>
              <a:buChar char="•"/>
            </a:pPr>
            <a:r>
              <a:rPr lang="en-US" sz="1600" b="0" i="0" dirty="0">
                <a:solidFill>
                  <a:schemeClr val="tx1"/>
                </a:solidFill>
                <a:effectLst/>
              </a:rPr>
              <a:t>Use logbooks</a:t>
            </a:r>
            <a:r>
              <a:rPr lang="en-US" sz="1600" dirty="0">
                <a:solidFill>
                  <a:schemeClr val="tx1"/>
                </a:solidFill>
              </a:rPr>
              <a:t>, worksheets and checklists </a:t>
            </a:r>
          </a:p>
          <a:p>
            <a:pPr marL="285750" indent="-285750">
              <a:buFont typeface="Arial" panose="020B0604020202020204" pitchFamily="34" charset="0"/>
              <a:buChar char="•"/>
            </a:pPr>
            <a:r>
              <a:rPr lang="en-US" sz="1600" b="0" i="0" dirty="0">
                <a:solidFill>
                  <a:schemeClr val="tx1"/>
                </a:solidFill>
                <a:effectLst/>
              </a:rPr>
              <a:t>Avoid assumptions </a:t>
            </a:r>
          </a:p>
          <a:p>
            <a:pPr marL="285750" indent="-285750">
              <a:buFont typeface="Arial" panose="020B0604020202020204" pitchFamily="34" charset="0"/>
              <a:buChar char="•"/>
            </a:pPr>
            <a:r>
              <a:rPr lang="en-US" sz="1600" dirty="0">
                <a:solidFill>
                  <a:schemeClr val="tx1"/>
                </a:solidFill>
              </a:rPr>
              <a:t>Ask for clarification if you need to. </a:t>
            </a:r>
            <a:endParaRPr lang="en-US" sz="1600" b="0" i="0" dirty="0">
              <a:solidFill>
                <a:schemeClr val="tx1"/>
              </a:solidFill>
              <a:effectLst/>
            </a:endParaRPr>
          </a:p>
        </p:txBody>
      </p:sp>
      <p:cxnSp>
        <p:nvCxnSpPr>
          <p:cNvPr id="12" name="Line  1"/>
          <p:cNvCxnSpPr/>
          <p:nvPr/>
        </p:nvCxnSpPr>
        <p:spPr>
          <a:xfrm>
            <a:off x="1082371" y="834734"/>
            <a:ext cx="0" cy="396824"/>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36D71A8-141E-44B1-995F-6F0A7B8CB8AC}"/>
              </a:ext>
            </a:extLst>
          </p:cNvPr>
          <p:cNvSpPr txBox="1"/>
          <p:nvPr/>
        </p:nvSpPr>
        <p:spPr>
          <a:xfrm>
            <a:off x="888521" y="1880559"/>
            <a:ext cx="10308566" cy="1384995"/>
          </a:xfrm>
          <a:prstGeom prst="rect">
            <a:avLst/>
          </a:prstGeom>
          <a:noFill/>
        </p:spPr>
        <p:txBody>
          <a:bodyPr wrap="square" rtlCol="0">
            <a:spAutoFit/>
          </a:bodyPr>
          <a:lstStyle/>
          <a:p>
            <a:r>
              <a:rPr lang="en-US" sz="2000" b="0" i="0" dirty="0">
                <a:effectLst/>
              </a:rPr>
              <a:t>Work </a:t>
            </a:r>
            <a:r>
              <a:rPr lang="en-US" sz="2000" dirty="0"/>
              <a:t>should always be done in accordance with the approved written procedure and all the performed steps, as well as the signature of the technician who accomplishes the work</a:t>
            </a:r>
            <a:r>
              <a:rPr lang="en-US" sz="2000" b="0" i="0" dirty="0">
                <a:effectLst/>
              </a:rPr>
              <a:t>.</a:t>
            </a:r>
          </a:p>
          <a:p>
            <a:endParaRPr lang="en-US" dirty="0"/>
          </a:p>
        </p:txBody>
      </p:sp>
    </p:spTree>
    <p:custDataLst>
      <p:tags r:id="rId1"/>
    </p:custDataLst>
    <p:extLst>
      <p:ext uri="{BB962C8B-B14F-4D97-AF65-F5344CB8AC3E}">
        <p14:creationId xmlns:p14="http://schemas.microsoft.com/office/powerpoint/2010/main" val="142528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Grp="1" noChangeAspect="1"/>
          </p:cNvPicPr>
          <p:nvPr>
            <p:ph type="pic" sz="quarter" idx="14"/>
          </p:nvPr>
        </p:nvPicPr>
        <p:blipFill rotWithShape="1">
          <a:blip r:embed="rId5" cstate="print">
            <a:extLst>
              <a:ext uri="{28A0092B-C50C-407E-A947-70E740481C1C}">
                <a14:useLocalDpi xmlns:a14="http://schemas.microsoft.com/office/drawing/2010/main" val="0"/>
              </a:ext>
            </a:extLst>
          </a:blip>
          <a:srcRect t="43284" b="43284"/>
          <a:stretch/>
        </p:blipFill>
        <p:spPr/>
      </p:pic>
      <p:sp>
        <p:nvSpPr>
          <p:cNvPr id="12" name="Rectangle  1"/>
          <p:cNvSpPr/>
          <p:nvPr/>
        </p:nvSpPr>
        <p:spPr>
          <a:xfrm>
            <a:off x="1" y="2"/>
            <a:ext cx="12192000" cy="1085516"/>
          </a:xfrm>
          <a:prstGeom prst="rect">
            <a:avLst/>
          </a:prstGeom>
          <a:solidFill>
            <a:schemeClr val="tx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sp>
        <p:nvSpPr>
          <p:cNvPr id="6" name="Text  1"/>
          <p:cNvSpPr>
            <a:spLocks noGrp="1"/>
          </p:cNvSpPr>
          <p:nvPr>
            <p:ph type="body" sz="quarter" idx="11"/>
          </p:nvPr>
        </p:nvSpPr>
        <p:spPr>
          <a:xfrm>
            <a:off x="172529" y="2536166"/>
            <a:ext cx="7651617" cy="4108473"/>
          </a:xfrm>
        </p:spPr>
        <p:txBody>
          <a:bodyPr>
            <a:normAutofit/>
          </a:bodyPr>
          <a:lstStyle/>
          <a:p>
            <a:pPr algn="just"/>
            <a:r>
              <a:rPr lang="en-US" sz="1700" dirty="0">
                <a:solidFill>
                  <a:srgbClr val="000000"/>
                </a:solidFill>
                <a:latin typeface="Open Sans" panose="020B0606030504020204" pitchFamily="34" charset="0"/>
              </a:rPr>
              <a:t>It’s a feeling of self satisfaction accompanied by a loss of awareness of potential dangers. Such a feeling often arises when conducting routine activities resulting in a general relaxation of vigilance. </a:t>
            </a:r>
            <a:endParaRPr lang="en-US" sz="1700" b="0" i="0" dirty="0">
              <a:solidFill>
                <a:srgbClr val="000000"/>
              </a:solidFill>
              <a:effectLst/>
              <a:latin typeface="Open Sans" panose="020B0606030504020204" pitchFamily="34" charset="0"/>
            </a:endParaRPr>
          </a:p>
          <a:p>
            <a:r>
              <a:rPr lang="en-US" sz="2200" b="1" dirty="0">
                <a:solidFill>
                  <a:srgbClr val="666666"/>
                </a:solidFill>
                <a:latin typeface="arial" panose="020B0604020202020204" pitchFamily="34" charset="0"/>
              </a:rPr>
              <a:t>TAKE INTO CONSIDERATION</a:t>
            </a:r>
            <a:endParaRPr lang="en-US" sz="2200" b="1" i="0" dirty="0">
              <a:solidFill>
                <a:srgbClr val="000000"/>
              </a:solidFill>
              <a:effectLst/>
              <a:latin typeface="Open Sans" panose="020B0606030504020204" pitchFamily="34" charset="0"/>
            </a:endParaRPr>
          </a:p>
          <a:p>
            <a:r>
              <a:rPr lang="en-US" sz="1600" dirty="0">
                <a:solidFill>
                  <a:schemeClr val="tx1"/>
                </a:solidFill>
                <a:latin typeface="Open Sans" panose="020B0606030504020204" pitchFamily="34" charset="0"/>
              </a:rPr>
              <a:t>Always expect to find errors</a:t>
            </a:r>
            <a:r>
              <a:rPr lang="en-US" sz="1600" b="0" i="0" dirty="0">
                <a:solidFill>
                  <a:schemeClr val="tx1"/>
                </a:solidFill>
                <a:effectLst/>
                <a:latin typeface="Open Sans" panose="020B0606030504020204" pitchFamily="34" charset="0"/>
              </a:rPr>
              <a:t>.</a:t>
            </a:r>
            <a:endParaRPr lang="en-US" sz="1600" dirty="0">
              <a:solidFill>
                <a:schemeClr val="tx1"/>
              </a:solidFill>
              <a:latin typeface="Open Sans" panose="020B0606030504020204" pitchFamily="34" charset="0"/>
            </a:endParaRPr>
          </a:p>
          <a:p>
            <a:r>
              <a:rPr lang="en-US" sz="1600" dirty="0">
                <a:solidFill>
                  <a:schemeClr val="tx1"/>
                </a:solidFill>
                <a:latin typeface="Open Sans" panose="020B0606030504020204" pitchFamily="34" charset="0"/>
              </a:rPr>
              <a:t>Don’t sign off what you didn’t do.</a:t>
            </a:r>
          </a:p>
          <a:p>
            <a:r>
              <a:rPr lang="en-US" sz="1600" dirty="0">
                <a:solidFill>
                  <a:schemeClr val="tx1"/>
                </a:solidFill>
                <a:latin typeface="Open Sans" panose="020B0606030504020204" pitchFamily="34" charset="0"/>
              </a:rPr>
              <a:t>Use checklists.</a:t>
            </a:r>
          </a:p>
          <a:p>
            <a:r>
              <a:rPr lang="en-US" sz="1600" dirty="0">
                <a:solidFill>
                  <a:schemeClr val="tx1"/>
                </a:solidFill>
                <a:latin typeface="Open Sans" panose="020B0606030504020204" pitchFamily="34" charset="0"/>
              </a:rPr>
              <a:t>Learn from other mistakes</a:t>
            </a:r>
          </a:p>
          <a:p>
            <a:r>
              <a:rPr lang="en-US" sz="1600" dirty="0">
                <a:solidFill>
                  <a:schemeClr val="tx1"/>
                </a:solidFill>
                <a:latin typeface="Open Sans" panose="020B0606030504020204" pitchFamily="34" charset="0"/>
              </a:rPr>
              <a:t>Don’t work based off of your memory. </a:t>
            </a:r>
          </a:p>
          <a:p>
            <a:endParaRPr lang="en-US" sz="1600" dirty="0">
              <a:solidFill>
                <a:schemeClr val="tx1"/>
              </a:solidFill>
              <a:latin typeface="Open Sans" panose="020B0606030504020204" pitchFamily="34" charset="0"/>
            </a:endParaRPr>
          </a:p>
          <a:p>
            <a:endParaRPr lang="en-US" sz="1400" dirty="0"/>
          </a:p>
        </p:txBody>
      </p:sp>
      <p:sp>
        <p:nvSpPr>
          <p:cNvPr id="5" name="Title"/>
          <p:cNvSpPr>
            <a:spLocks noGrp="1"/>
          </p:cNvSpPr>
          <p:nvPr>
            <p:ph type="title"/>
          </p:nvPr>
        </p:nvSpPr>
        <p:spPr>
          <a:xfrm>
            <a:off x="2299656" y="1014217"/>
            <a:ext cx="4125748" cy="1343491"/>
          </a:xfrm>
        </p:spPr>
        <p:txBody>
          <a:bodyPr/>
          <a:lstStyle/>
          <a:p>
            <a:r>
              <a:rPr lang="en-US" dirty="0"/>
              <a:t>Complacency </a:t>
            </a:r>
            <a:endParaRPr lang="ru-RU" dirty="0"/>
          </a:p>
        </p:txBody>
      </p:sp>
      <p:cxnSp>
        <p:nvCxnSpPr>
          <p:cNvPr id="9" name="Line  1"/>
          <p:cNvCxnSpPr/>
          <p:nvPr/>
        </p:nvCxnSpPr>
        <p:spPr>
          <a:xfrm>
            <a:off x="2041691" y="1829125"/>
            <a:ext cx="0" cy="393588"/>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Triangle 1"/>
          <p:cNvSpPr/>
          <p:nvPr/>
        </p:nvSpPr>
        <p:spPr>
          <a:xfrm>
            <a:off x="11421642" y="876491"/>
            <a:ext cx="196887" cy="209031"/>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p>
        </p:txBody>
      </p:sp>
      <p:pic>
        <p:nvPicPr>
          <p:cNvPr id="7" name="Picture 6">
            <a:extLst>
              <a:ext uri="{FF2B5EF4-FFF2-40B4-BE49-F238E27FC236}">
                <a16:creationId xmlns:a16="http://schemas.microsoft.com/office/drawing/2014/main" id="{2A65FCC8-3020-4998-925C-8D9287EACF33}"/>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7898054" y="1198876"/>
            <a:ext cx="1735768" cy="5659121"/>
          </a:xfrm>
          <a:prstGeom prst="rect">
            <a:avLst/>
          </a:prstGeom>
        </p:spPr>
      </p:pic>
    </p:spTree>
    <p:custDataLst>
      <p:tags r:id="rId1"/>
    </p:custDataLst>
    <p:extLst>
      <p:ext uri="{BB962C8B-B14F-4D97-AF65-F5344CB8AC3E}">
        <p14:creationId xmlns:p14="http://schemas.microsoft.com/office/powerpoint/2010/main" val="337265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Lack of Knowledge </a:t>
            </a:r>
            <a:endParaRPr lang="ru-RU" dirty="0"/>
          </a:p>
        </p:txBody>
      </p:sp>
      <p:pic>
        <p:nvPicPr>
          <p:cNvPr id="9" name="Picture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8101" b="8101"/>
          <a:stretch/>
        </p:blipFill>
        <p:spPr>
          <a:xfrm>
            <a:off x="6736080" y="0"/>
            <a:ext cx="5455920" cy="6858000"/>
          </a:xfrm>
          <a:prstGeom prst="rect">
            <a:avLst/>
          </a:prstGeom>
        </p:spPr>
      </p:pic>
      <p:sp>
        <p:nvSpPr>
          <p:cNvPr id="8" name="Text  1"/>
          <p:cNvSpPr>
            <a:spLocks noGrp="1"/>
          </p:cNvSpPr>
          <p:nvPr>
            <p:ph type="body" sz="quarter" idx="11"/>
          </p:nvPr>
        </p:nvSpPr>
        <p:spPr>
          <a:xfrm>
            <a:off x="385557" y="2334123"/>
            <a:ext cx="5781562" cy="3711077"/>
          </a:xfrm>
        </p:spPr>
        <p:txBody>
          <a:bodyPr>
            <a:normAutofit/>
          </a:bodyPr>
          <a:lstStyle/>
          <a:p>
            <a:pPr algn="just"/>
            <a:r>
              <a:rPr lang="en-US" sz="1600" dirty="0">
                <a:solidFill>
                  <a:schemeClr val="tx1"/>
                </a:solidFill>
              </a:rPr>
              <a:t>This is caused by a shortage of training, practice or ability/skill to inspect or perform maintenance. In other words the lack of on the job experience or specific knowledge. </a:t>
            </a:r>
          </a:p>
          <a:p>
            <a:pPr algn="just"/>
            <a:r>
              <a:rPr lang="en-US" sz="1600" dirty="0">
                <a:solidFill>
                  <a:schemeClr val="tx1"/>
                </a:solidFill>
              </a:rPr>
              <a:t>This will surely lead to errors. It’s crucial to know what you are doing, if hesitant to perform any action, stop and ask for help. </a:t>
            </a:r>
          </a:p>
          <a:p>
            <a:pPr algn="just"/>
            <a:r>
              <a:rPr lang="en-US" sz="1600" dirty="0">
                <a:solidFill>
                  <a:schemeClr val="tx1"/>
                </a:solidFill>
              </a:rPr>
              <a:t>This is why training is of great value, technicians must be in constant training on new components, methods, tooling and regulations. </a:t>
            </a:r>
          </a:p>
        </p:txBody>
      </p:sp>
      <p:cxnSp>
        <p:nvCxnSpPr>
          <p:cNvPr id="7" name="Line  1"/>
          <p:cNvCxnSpPr/>
          <p:nvPr/>
        </p:nvCxnSpPr>
        <p:spPr>
          <a:xfrm>
            <a:off x="550317" y="1589518"/>
            <a:ext cx="0" cy="391662"/>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458522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1.2"/>
  <p:tag name="ISPRING_ULTRA_SCORM_COURSE_ID" val="CD4C6E63-325A-4598-B220-C0536BB31643"/>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b\uFFFD\u0013\uFFFD{0B21B262-4A13-44EC-AD7D-6876C624EDF1}&quot;,&quot;C:\\Users\\luisa.AVIATION\\Focused Air Dropbox\\Luisa Galvis\\Ispring module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quot;studioSettings&quot;:{&quot;onlineDestinationFolderId&quot;:&quot;0&quot;}}"/>
  <p:tag name="ISPRING_SCORM_RATE_SLIDES" val="0"/>
  <p:tag name="ISPRING_SCORM_RATE_QUIZZES" val="0"/>
  <p:tag name="ISPRING_SCORM_PASSING_SCORE" val="0.000000"/>
  <p:tag name="ISPRING_CURRENT_PLAYER_ID" val="universal"/>
  <p:tag name="ISPRING_PRESENTATION_TITLE" val="The Dirty Dozen"/>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ACB4D515-D9C1-41B1-AFBA-A0BC22861A6E}:258"/>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24509842-106F-46E0-A23A-9E928D0C637A}:299"/>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28D9B353-A555-43F4-9C26-8B98A477DEF8}:30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7FAF17B5-B824-45FC-A0F0-2732822D9411}:260"/>
</p:tagLst>
</file>

<file path=ppt/tags/tag35.xml><?xml version="1.0" encoding="utf-8"?>
<p:tagLst xmlns:a="http://schemas.openxmlformats.org/drawingml/2006/main" xmlns:r="http://schemas.openxmlformats.org/officeDocument/2006/relationships" xmlns:p="http://schemas.openxmlformats.org/presentationml/2006/main">
  <p:tag name="ISPRING_CONTENTLIB_ASSET_META" val="{&quot;ai&quot;:&quot;cZLV1z-UkCYqe7G2XrZclg&quot;,&quot;gi&quot;:&quot;OE57hFybVLQ2qLBbt6KSgA&quot;,&quot;ti&quot;:&quot;characters&quot;,&quot;vs&quot;:{&quot;f&quot;:[1480,708],&quot;i&quot;:{&quot;d&quot;:&quot;cZLV1z-UkCYqe7G2XrZclg&quot;,&quot;p&quot;:true}}}"/>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B73D2EFF-531E-4CD7-BFBB-ABFE2BC1AD0E}:256"/>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4F1A5489-BA5A-4BC4-B30B-DF35BF3E7E50}:262"/>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DDFD472F-5A0B-45AE-B31F-C10E7DD5B0E6}:263"/>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4309E881-281E-453B-8D77-441493605C5A}:265"/>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ISPRING_CONTENTLIB_ASSET_META" val="{&quot;ai&quot;:&quot;TWb05uqHKuXuGO56wChpqg&quot;,&quot;gi&quot;:&quot;OE57hFybVLQ2qLBbt6KSgA&quot;,&quot;ti&quot;:&quot;characters&quot;,&quot;vs&quot;:{&quot;f&quot;:[1480,708],&quot;i&quot;:{&quot;d&quot;:&quot;TWb05uqHKuXuGO56wChpqg&quot;,&quot;p&quot;:true}}}"/>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951CF021-D84C-4887-B5CD-E6A4DB6D6232}:267"/>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21ACC469-7112-4FB4-9B60-4D6D06F2DA00}:268"/>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79745FEB-6F81-4A34-8F41-49E7F29FAB3F}:269"/>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EBE6C6ED-8F4B-497D-9641-E508651AAFEF}:270"/>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724E1062-62AC-407F-8669-77FA7859830F}:27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AB582C43-BACA-44DB-9576-166CCCFB2CB4}:272"/>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3FD31B2C-95BB-4C42-B370-18913C6E70C4}:273"/>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1889C510-4B52-49F2-AC91-B4114D975F6E}:274"/>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DF66FE70-70BF-43DA-9856-8465CC826151}:275"/>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CE9CA8CB-CAD1-41F5-962A-320CA80F7EF5}:276"/>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BF84FBF5-42E7-4BD6-9546-0460336E6E77}:277"/>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9E97F8DA-FEA7-4541-8776-86B61B5E3EA5}:278"/>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7CA61CB3-3301-4815-BBFF-4121671EE884}:279"/>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855A7631-830C-4FCF-A99B-6410DAFC236A}:280"/>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2931229F-F6FB-4120-8454-5340A4CAC100}:28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6CC4EE01-8FE4-4F33-9F48-258353934D78}:282"/>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8B1BEC58-0185-47B7-83CC-5FB7DEBFD3AC}:284"/>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99367BAE-212C-45EA-AFC7-652B0BEB6C15}:283"/>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E1756D0E-2449-433C-820C-A07E0F874EF1}:285"/>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AF0310F0-ECD3-4949-8F84-F1D38CE61768}:286"/>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63CB87A5-55C4-436D-82E8-BC32BACA74AF}:302"/>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58C01EB8-63D5-4B55-86AB-AF6BF4BD1974}:287"/>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36710B2B-7876-4AB5-BA7E-22FCFDB4109E}:288"/>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A2BE6D09-5CF8-45B0-9B3B-84733C9A6F86}:289"/>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AEA437C1-90DB-4E3C-BB82-C4314E0E8188}:290"/>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87C7C3FB-C78C-4803-8A67-C3CB8E2E087A}:29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A88BD534-98A0-404D-BAC5-9ECF48DEB633}:292"/>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92794758-B3FE-4664-B2F3-CD0879742EC1}:293"/>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4407DA6B-ABBB-40F6-9DE8-12BABCE8193F}:295"/>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ISPRING_CONTENTLIB_ASSET_META" val="{&quot;ai&quot;:&quot;58&quot;,&quot;gi&quot;:&quot;3&quot;,&quot;ti&quot;:&quot;ui_elements&quot;,&quot;vs&quot;:{&quot;f&quot;:[388,55,61],&quot;i&quot;:&quot;58&quot;}}"/>
</p:tagLst>
</file>

<file path=ppt/tags/tag71.xml><?xml version="1.0" encoding="utf-8"?>
<p:tagLst xmlns:a="http://schemas.openxmlformats.org/drawingml/2006/main" xmlns:r="http://schemas.openxmlformats.org/officeDocument/2006/relationships" xmlns:p="http://schemas.openxmlformats.org/presentationml/2006/main">
  <p:tag name="ISPRING_CONTENTLIB_ASSET_META" val="{&quot;ai&quot;:&quot;58&quot;,&quot;gi&quot;:&quot;3&quot;,&quot;ti&quot;:&quot;ui_elements&quot;,&quot;vs&quot;:{&quot;f&quot;:[388,55,61],&quot;i&quot;:&quot;58&quot;}}"/>
</p:tagLst>
</file>

<file path=ppt/tags/tag72.xml><?xml version="1.0" encoding="utf-8"?>
<p:tagLst xmlns:a="http://schemas.openxmlformats.org/drawingml/2006/main" xmlns:r="http://schemas.openxmlformats.org/officeDocument/2006/relationships" xmlns:p="http://schemas.openxmlformats.org/presentationml/2006/main">
  <p:tag name="ISPRING_CONTENTLIB_ASSET_META" val="{&quot;ai&quot;:&quot;58&quot;,&quot;gi&quot;:&quot;3&quot;,&quot;ti&quot;:&quot;ui_elements&quot;,&quot;vs&quot;:{&quot;f&quot;:[388,55,61],&quot;i&quot;:&quot;58&quot;}}"/>
</p:tagLst>
</file>

<file path=ppt/tags/tag73.xml><?xml version="1.0" encoding="utf-8"?>
<p:tagLst xmlns:a="http://schemas.openxmlformats.org/drawingml/2006/main" xmlns:r="http://schemas.openxmlformats.org/officeDocument/2006/relationships" xmlns:p="http://schemas.openxmlformats.org/presentationml/2006/main">
  <p:tag name="ISPRING_CONTENTLIB_ASSET_META" val="{&quot;ai&quot;:&quot;58&quot;,&quot;gi&quot;:&quot;3&quot;,&quot;ti&quot;:&quot;ui_elements&quot;,&quot;vs&quot;:{&quot;f&quot;:[388,55,61],&quot;i&quot;:&quot;58&quot;}}"/>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 name="GENSWF_SLIDE_UID" val="{5EB5853C-0F5C-4574-87AD-7345AAB3445A}:297"/>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Yellow">
      <a:majorFont>
        <a:latin typeface="Segoe UI Semibold"/>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id="{95A6225B-DA0F-4BE2-984F-B631DB62D44D}" vid="{14976782-10BF-428F-BE62-8C25EB447F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55536984-1025773152_10024-7024</Template>
  <TotalTime>3128</TotalTime>
  <Words>2584</Words>
  <Application>Microsoft Office PowerPoint</Application>
  <PresentationFormat>Widescreen</PresentationFormat>
  <Paragraphs>242</Paragraphs>
  <Slides>38</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Arial</vt:lpstr>
      <vt:lpstr>Calibri</vt:lpstr>
      <vt:lpstr>Open Sans</vt:lpstr>
      <vt:lpstr>Roboto</vt:lpstr>
      <vt:lpstr>Segoe UI</vt:lpstr>
      <vt:lpstr>Segoe UI Semibold</vt:lpstr>
      <vt:lpstr>Theme</vt:lpstr>
      <vt:lpstr>The Dirty Dozen </vt:lpstr>
      <vt:lpstr>What is the Dirty Dozen? </vt:lpstr>
      <vt:lpstr>History </vt:lpstr>
      <vt:lpstr>Importance </vt:lpstr>
      <vt:lpstr>Lack of Communication</vt:lpstr>
      <vt:lpstr>Lack of Communication Cont. </vt:lpstr>
      <vt:lpstr>Lack of Communication Cont. </vt:lpstr>
      <vt:lpstr>Complacency </vt:lpstr>
      <vt:lpstr>Lack of Knowledge </vt:lpstr>
      <vt:lpstr>Lack of Knowledge Cont.  </vt:lpstr>
      <vt:lpstr>Distractions </vt:lpstr>
      <vt:lpstr>Distractions Cont. </vt:lpstr>
      <vt:lpstr>Lack of Teamwork </vt:lpstr>
      <vt:lpstr>Lack of Teamwork Cont.  </vt:lpstr>
      <vt:lpstr>Lack of Teamwork Cont.  </vt:lpstr>
      <vt:lpstr>Lack of Teamwork Cont.  </vt:lpstr>
      <vt:lpstr>Fatigue </vt:lpstr>
      <vt:lpstr>Fatigue Cont. </vt:lpstr>
      <vt:lpstr>Fatigue Cont. </vt:lpstr>
      <vt:lpstr>Fatigue Cont. </vt:lpstr>
      <vt:lpstr>Lack of resources </vt:lpstr>
      <vt:lpstr>Lack of resources Cont.</vt:lpstr>
      <vt:lpstr>Pressure </vt:lpstr>
      <vt:lpstr>Pressure Cont. </vt:lpstr>
      <vt:lpstr>Lack of Assertiveness   </vt:lpstr>
      <vt:lpstr>Lack of Assertiveness Cont.  </vt:lpstr>
      <vt:lpstr>Lack of Assertiveness Cont.  </vt:lpstr>
      <vt:lpstr>Stress</vt:lpstr>
      <vt:lpstr>Stress Cont. </vt:lpstr>
      <vt:lpstr>Stress Cont. </vt:lpstr>
      <vt:lpstr>Stress Factors  </vt:lpstr>
      <vt:lpstr>Stress Factors  </vt:lpstr>
      <vt:lpstr>Lack of Awareness    </vt:lpstr>
      <vt:lpstr>Lack of Awareness    </vt:lpstr>
      <vt:lpstr>Norms </vt:lpstr>
      <vt:lpstr>Norms Cont.  </vt:lpstr>
      <vt:lpstr>Summary</vt:lpstr>
      <vt:lpstr>Congratulations!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Dirty Dozen</dc:title>
  <dc:creator>Luisa Galvis</dc:creator>
  <cp:lastModifiedBy>Luisa Galvis</cp:lastModifiedBy>
  <cp:revision>64</cp:revision>
  <dcterms:created xsi:type="dcterms:W3CDTF">2021-07-02T13:52:26Z</dcterms:created>
  <dcterms:modified xsi:type="dcterms:W3CDTF">2021-09-17T19:06:39Z</dcterms:modified>
</cp:coreProperties>
</file>