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52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3A9960-8A49-49B8-8DF3-467859EB16AF}" type="datetimeFigureOut">
              <a:rPr lang="en-US" smtClean="0"/>
              <a:t>1/11/2013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ED5FBC-EDBC-4796-93DF-B03A1FCA3295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3A9960-8A49-49B8-8DF3-467859EB16AF}" type="datetimeFigureOut">
              <a:rPr lang="en-US" smtClean="0"/>
              <a:t>1/11/2013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ED5FBC-EDBC-4796-93DF-B03A1FCA329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3A9960-8A49-49B8-8DF3-467859EB16AF}" type="datetimeFigureOut">
              <a:rPr lang="en-US" smtClean="0"/>
              <a:t>1/11/2013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ED5FBC-EDBC-4796-93DF-B03A1FCA329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3A9960-8A49-49B8-8DF3-467859EB16AF}" type="datetimeFigureOut">
              <a:rPr lang="en-US" smtClean="0"/>
              <a:t>1/11/2013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ED5FBC-EDBC-4796-93DF-B03A1FCA329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3A9960-8A49-49B8-8DF3-467859EB16AF}" type="datetimeFigureOut">
              <a:rPr lang="en-US" smtClean="0"/>
              <a:t>1/11/2013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ED5FBC-EDBC-4796-93DF-B03A1FCA3295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3A9960-8A49-49B8-8DF3-467859EB16AF}" type="datetimeFigureOut">
              <a:rPr lang="en-US" smtClean="0"/>
              <a:t>1/11/2013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ED5FBC-EDBC-4796-93DF-B03A1FCA329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3A9960-8A49-49B8-8DF3-467859EB16AF}" type="datetimeFigureOut">
              <a:rPr lang="en-US" smtClean="0"/>
              <a:t>1/11/2013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ED5FBC-EDBC-4796-93DF-B03A1FCA329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3A9960-8A49-49B8-8DF3-467859EB16AF}" type="datetimeFigureOut">
              <a:rPr lang="en-US" smtClean="0"/>
              <a:t>1/11/2013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ED5FBC-EDBC-4796-93DF-B03A1FCA329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3A9960-8A49-49B8-8DF3-467859EB16AF}" type="datetimeFigureOut">
              <a:rPr lang="en-US" smtClean="0"/>
              <a:t>1/11/2013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ED5FBC-EDBC-4796-93DF-B03A1FCA329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3A9960-8A49-49B8-8DF3-467859EB16AF}" type="datetimeFigureOut">
              <a:rPr lang="en-US" smtClean="0"/>
              <a:t>1/11/2013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ED5FBC-EDBC-4796-93DF-B03A1FCA329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3A9960-8A49-49B8-8DF3-467859EB16AF}" type="datetimeFigureOut">
              <a:rPr lang="en-US" smtClean="0"/>
              <a:t>1/11/2013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BDED5FBC-EDBC-4796-93DF-B03A1FCA3295}" type="slidenum">
              <a:rPr lang="en-US" smtClean="0"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B3A9960-8A49-49B8-8DF3-467859EB16AF}" type="datetimeFigureOut">
              <a:rPr lang="en-US" smtClean="0"/>
              <a:t>1/11/2013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DED5FBC-EDBC-4796-93DF-B03A1FCA3295}" type="slidenum">
              <a:rPr lang="en-US" smtClean="0"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371600"/>
          </a:xfrm>
        </p:spPr>
        <p:txBody>
          <a:bodyPr/>
          <a:lstStyle/>
          <a:p>
            <a:r>
              <a:rPr lang="en-US" dirty="0" smtClean="0"/>
              <a:t>Tuberculosis (TB) in Haiti	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Picture 3" descr="ha-lgflag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438400" y="2971800"/>
            <a:ext cx="4314825" cy="287655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Population: approximately 7,000,000 </a:t>
            </a:r>
          </a:p>
          <a:p>
            <a:r>
              <a:rPr lang="en-US" dirty="0" smtClean="0"/>
              <a:t>Average income in rural areas: &lt;300 dollars/year</a:t>
            </a:r>
          </a:p>
          <a:p>
            <a:r>
              <a:rPr lang="en-US" dirty="0" smtClean="0"/>
              <a:t>In 1944, TB was “the most important cause of death among hospitalized patients”</a:t>
            </a:r>
          </a:p>
          <a:p>
            <a:r>
              <a:rPr lang="en-US" dirty="0" smtClean="0"/>
              <a:t>In 1965, </a:t>
            </a:r>
            <a:r>
              <a:rPr lang="en-US" dirty="0" smtClean="0"/>
              <a:t>it is estimated </a:t>
            </a:r>
            <a:r>
              <a:rPr lang="en-US" dirty="0" smtClean="0"/>
              <a:t>prevalence at 3,862 per 100,000 </a:t>
            </a:r>
            <a:r>
              <a:rPr lang="en-US" dirty="0" smtClean="0"/>
              <a:t>inhabitants</a:t>
            </a:r>
          </a:p>
          <a:p>
            <a:r>
              <a:rPr lang="en-US" dirty="0" smtClean="0"/>
              <a:t>TB </a:t>
            </a:r>
            <a:r>
              <a:rPr lang="en-US" dirty="0" smtClean="0"/>
              <a:t>is </a:t>
            </a:r>
            <a:r>
              <a:rPr lang="en-US" dirty="0" smtClean="0"/>
              <a:t>one the </a:t>
            </a:r>
            <a:r>
              <a:rPr lang="en-US" dirty="0" smtClean="0"/>
              <a:t>leading </a:t>
            </a:r>
            <a:r>
              <a:rPr lang="en-US" dirty="0" smtClean="0"/>
              <a:t>causes </a:t>
            </a:r>
            <a:r>
              <a:rPr lang="en-US" dirty="0" smtClean="0"/>
              <a:t>of </a:t>
            </a:r>
            <a:r>
              <a:rPr lang="en-US" dirty="0" smtClean="0"/>
              <a:t>death</a:t>
            </a:r>
            <a:endParaRPr lang="en-US" dirty="0" smtClean="0"/>
          </a:p>
          <a:p>
            <a:pPr>
              <a:buNone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122</TotalTime>
  <Words>55</Words>
  <Application>Microsoft Office PowerPoint</Application>
  <PresentationFormat>On-screen Show (4:3)</PresentationFormat>
  <Paragraphs>6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Flow</vt:lpstr>
      <vt:lpstr>Tuberculosis (TB) in Haiti </vt:lpstr>
      <vt:lpstr>Slide 2</vt:lpstr>
    </vt:vector>
  </TitlesOfParts>
  <Company>Firelands Regional Medical Center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Tuberculosis (TB) in Haiti </dc:title>
  <dc:creator>Administrator, Web Forms</dc:creator>
  <cp:lastModifiedBy>Administrator, Web Forms</cp:lastModifiedBy>
  <cp:revision>9</cp:revision>
  <dcterms:created xsi:type="dcterms:W3CDTF">2013-01-11T17:53:25Z</dcterms:created>
  <dcterms:modified xsi:type="dcterms:W3CDTF">2013-01-11T19:55:43Z</dcterms:modified>
</cp:coreProperties>
</file>