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60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2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DAB92-A037-CD43-93EE-487188CFA5B7}" type="datetimeFigureOut">
              <a:rPr lang="en-US" smtClean="0"/>
              <a:t>2/4/12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BD2B1-9C07-7749-A1CB-86D1E59E10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Stolckholm</a:t>
            </a:r>
            <a:r>
              <a:rPr lang="en-US" dirty="0" smtClean="0"/>
              <a:t> is also highest</a:t>
            </a:r>
            <a:r>
              <a:rPr lang="en-US" baseline="0" dirty="0" smtClean="0"/>
              <a:t> populated </a:t>
            </a:r>
            <a:r>
              <a:rPr lang="en-US" baseline="0" dirty="0" err="1" smtClean="0"/>
              <a:t>sity</a:t>
            </a:r>
            <a:endParaRPr lang="en-US" baseline="0" dirty="0" smtClean="0"/>
          </a:p>
          <a:p>
            <a:r>
              <a:rPr lang="en-US" baseline="0" dirty="0" smtClean="0"/>
              <a:t>It is sl</a:t>
            </a:r>
            <a:r>
              <a:rPr lang="en-US" dirty="0" smtClean="0"/>
              <a:t>ightly larger than </a:t>
            </a:r>
            <a:r>
              <a:rPr lang="en-US" dirty="0" err="1" smtClean="0"/>
              <a:t>california</a:t>
            </a:r>
            <a:endParaRPr lang="en-US" dirty="0" smtClean="0"/>
          </a:p>
          <a:p>
            <a:r>
              <a:rPr lang="en-US" dirty="0" smtClean="0"/>
              <a:t>USA</a:t>
            </a:r>
            <a:r>
              <a:rPr lang="en-US" baseline="0" dirty="0" smtClean="0"/>
              <a:t> is at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311,800,00 in population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13% of religions include Roman Catholic, Baptist, Orthodox, Jewish, Muslim,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buddist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BD2B1-9C07-7749-A1CB-86D1E59E101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400736" y="914977"/>
            <a:ext cx="4055129" cy="31345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1046350" y="4352637"/>
            <a:ext cx="4770904" cy="347806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76930" indent="-76930">
              <a:lnSpc>
                <a:spcPct val="93000"/>
              </a:lnSpc>
              <a:spcBef>
                <a:spcPct val="0"/>
              </a:spcBef>
              <a:buSzPct val="45000"/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</a:tabLst>
            </a:pPr>
            <a:r>
              <a:rPr lang="en-GB" dirty="0">
                <a:latin typeface="Arial" charset="0"/>
                <a:ea typeface="msgothic" charset="0"/>
                <a:cs typeface="msgothic" charset="0"/>
              </a:rPr>
              <a:t>Observed incidence rates by 5-year birth cohort (A) and fitted incidence rates obtained from the age-cohort model (B) for male and female subjects, respectively.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2/4/12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2/4/12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BEA2AE-373A-C24A-B2F3-060CB6CC5DE9}" type="datetimeFigureOut">
              <a:rPr lang="en-US" smtClean="0"/>
              <a:t>2/4/12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B61345-3004-7D44-9ACB-E624C95014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0" r:id="rId1"/>
    <p:sldLayoutId id="2147484611" r:id="rId2"/>
    <p:sldLayoutId id="2147484612" r:id="rId3"/>
    <p:sldLayoutId id="2147484613" r:id="rId4"/>
    <p:sldLayoutId id="2147484614" r:id="rId5"/>
    <p:sldLayoutId id="2147484615" r:id="rId6"/>
    <p:sldLayoutId id="2147484616" r:id="rId7"/>
    <p:sldLayoutId id="2147484617" r:id="rId8"/>
    <p:sldLayoutId id="2147484618" r:id="rId9"/>
    <p:sldLayoutId id="2147484619" r:id="rId10"/>
    <p:sldLayoutId id="214748462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Diabetes Mellitus in Sweden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Revenge of the Meatballs</a:t>
            </a:r>
            <a:endParaRPr lang="en-US" dirty="0"/>
          </a:p>
        </p:txBody>
      </p:sp>
      <p:pic>
        <p:nvPicPr>
          <p:cNvPr id="4" name="Picture 3" descr="The-Swedish-fla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5" y="340258"/>
            <a:ext cx="5486174" cy="3545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.Sweden by the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Capitol: Stockholm</a:t>
            </a:r>
          </a:p>
          <a:p>
            <a:r>
              <a:rPr lang="en-US" dirty="0" smtClean="0"/>
              <a:t>Area: 174,000 sq mi (450,000 km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Population: 9,088,728</a:t>
            </a:r>
          </a:p>
          <a:p>
            <a:r>
              <a:rPr lang="en-US" dirty="0" smtClean="0"/>
              <a:t>Government: Constitutional Monarchy</a:t>
            </a:r>
          </a:p>
          <a:p>
            <a:r>
              <a:rPr lang="en-US" dirty="0" smtClean="0"/>
              <a:t>Monarch: King Carl XVI Gustav</a:t>
            </a:r>
          </a:p>
          <a:p>
            <a:r>
              <a:rPr lang="en-US" dirty="0" smtClean="0"/>
              <a:t>Language: Swedish</a:t>
            </a:r>
          </a:p>
          <a:p>
            <a:r>
              <a:rPr lang="en-US" dirty="0" smtClean="0"/>
              <a:t>Religion: Evangelical Lutheran (87%)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25440" y="381640"/>
            <a:ext cx="8493120" cy="4147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5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Observed incidence rates by 5-year birth cohort (A) and fitted incidence rates obtained from the age-cohort model (B) for male and female subjects, respectively.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36960" y="6025593"/>
            <a:ext cx="1517760" cy="6523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96433" y="979303"/>
            <a:ext cx="4693808" cy="4893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772001" y="5972308"/>
            <a:ext cx="3918240" cy="2318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 err="1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Dahlquist</a:t>
            </a:r>
            <a:r>
              <a:rPr lang="en-GB" sz="11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 G G et al. </a:t>
            </a:r>
            <a:r>
              <a:rPr lang="en-GB" sz="1100" b="1" dirty="0" err="1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Dia</a:t>
            </a:r>
            <a:r>
              <a:rPr lang="en-GB" sz="1100" b="1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 Care 2011;34:1754-1759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7920" y="6613175"/>
            <a:ext cx="4930560" cy="34707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77761" indent="-7776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900" dirty="0">
                <a:solidFill>
                  <a:srgbClr val="000000"/>
                </a:solidFill>
                <a:latin typeface="Arial" charset="0"/>
                <a:ea typeface="msgothic" charset="0"/>
                <a:cs typeface="msgothic" charset="0"/>
              </a:rPr>
              <a:t>Copyright © 2011 American Diabetes Association, Inc.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Trek.thmx</Template>
  <TotalTime>83</TotalTime>
  <Words>176</Words>
  <Application>Microsoft Macintosh PowerPoint</Application>
  <PresentationFormat>On-screen Show (4:3)</PresentationFormat>
  <Paragraphs>20</Paragraphs>
  <Slides>4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Diabetes Mellitus in Sweden</vt:lpstr>
      <vt:lpstr>.Sweden by the numbers</vt:lpstr>
      <vt:lpstr>Slide 3</vt:lpstr>
      <vt:lpstr>Slide 4</vt:lpstr>
    </vt:vector>
  </TitlesOfParts>
  <Company>BGSU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Katharine Heppa</dc:creator>
  <cp:lastModifiedBy>Katharine Heppa</cp:lastModifiedBy>
  <cp:revision>2</cp:revision>
  <dcterms:created xsi:type="dcterms:W3CDTF">2012-02-04T19:09:11Z</dcterms:created>
  <dcterms:modified xsi:type="dcterms:W3CDTF">2012-02-04T20:32:29Z</dcterms:modified>
</cp:coreProperties>
</file>