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2" d="100"/>
          <a:sy n="62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nursingoh.com/" TargetMode="External"/><Relationship Id="rId2" Type="http://schemas.openxmlformats.org/officeDocument/2006/relationships/hyperlink" Target="http://www.nsn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Guide to Nursing School:</a:t>
            </a:r>
            <a:br>
              <a:rPr lang="en-US" dirty="0" smtClean="0"/>
            </a:br>
            <a:r>
              <a:rPr lang="en-US" dirty="0" smtClean="0"/>
              <a:t>What you need to Succeed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endParaRPr lang="en-US" dirty="0" smtClean="0"/>
          </a:p>
          <a:p>
            <a:r>
              <a:rPr lang="en-US" dirty="0" smtClean="0"/>
              <a:t>Andrea M. </a:t>
            </a:r>
            <a:r>
              <a:rPr lang="en-US" dirty="0" err="1" smtClean="0"/>
              <a:t>Flewelling</a:t>
            </a:r>
            <a:endParaRPr lang="en-US" dirty="0" smtClean="0"/>
          </a:p>
        </p:txBody>
      </p:sp>
      <p:pic>
        <p:nvPicPr>
          <p:cNvPr id="1026" name="Picture 2" descr="C:\Users\Owner\AppData\Local\Microsoft\Windows\Temporary Internet Files\Content.IE5\XLNAIRY9\MC9002352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255891" cy="158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1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Based Practice and </a:t>
            </a:r>
            <a:r>
              <a:rPr lang="en-US" dirty="0" err="1" smtClean="0"/>
              <a:t>Sim</a:t>
            </a:r>
            <a:r>
              <a:rPr lang="en-US" dirty="0" smtClean="0"/>
              <a:t> 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EBP </a:t>
            </a:r>
          </a:p>
          <a:p>
            <a:pPr lvl="1"/>
            <a:r>
              <a:rPr lang="en-US" dirty="0" smtClean="0"/>
              <a:t>They will give you some good website to check for articles</a:t>
            </a:r>
          </a:p>
          <a:p>
            <a:pPr lvl="2"/>
            <a:r>
              <a:rPr lang="en-US" dirty="0" smtClean="0"/>
              <a:t>If that fails, we usually had really good luck just looking through the nursing magazines in the library.</a:t>
            </a:r>
            <a:endParaRPr lang="en-US" dirty="0"/>
          </a:p>
          <a:p>
            <a:pPr lvl="1"/>
            <a:r>
              <a:rPr lang="en-US" dirty="0"/>
              <a:t>What topics make good conversations</a:t>
            </a:r>
          </a:p>
          <a:p>
            <a:endParaRPr lang="en-US" dirty="0" smtClean="0"/>
          </a:p>
          <a:p>
            <a:r>
              <a:rPr lang="en-US" dirty="0" smtClean="0"/>
              <a:t>SIM MAN</a:t>
            </a:r>
          </a:p>
          <a:p>
            <a:pPr lvl="1"/>
            <a:r>
              <a:rPr lang="en-US" dirty="0" smtClean="0"/>
              <a:t>Lillian has big teeth and man hands – but you learn to love her (or at least tolerate her)</a:t>
            </a:r>
          </a:p>
          <a:p>
            <a:pPr lvl="1"/>
            <a:r>
              <a:rPr lang="en-US" dirty="0" smtClean="0"/>
              <a:t>Scenarios you have in </a:t>
            </a:r>
            <a:r>
              <a:rPr lang="en-US" dirty="0" err="1" smtClean="0"/>
              <a:t>Sim</a:t>
            </a:r>
            <a:r>
              <a:rPr lang="en-US" dirty="0" smtClean="0"/>
              <a:t> Lab WILL benefit you in </a:t>
            </a:r>
            <a:r>
              <a:rPr lang="en-US" dirty="0" err="1" smtClean="0"/>
              <a:t>clinicals</a:t>
            </a:r>
            <a:endParaRPr lang="en-US" dirty="0" smtClean="0"/>
          </a:p>
          <a:p>
            <a:pPr lvl="1"/>
            <a:r>
              <a:rPr lang="en-US" dirty="0" smtClean="0"/>
              <a:t>You will judge yourself much more harshly than the instructors will, so try to relax and remember it is just another learning tool.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34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they are a </a:t>
            </a:r>
            <a:r>
              <a:rPr lang="en-US" dirty="0" err="1" smtClean="0"/>
              <a:t>changin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always changing to stay up to date and to keep up with student suggestions</a:t>
            </a:r>
          </a:p>
          <a:p>
            <a:pPr lvl="1"/>
            <a:r>
              <a:rPr lang="en-US" dirty="0" smtClean="0"/>
              <a:t>Surveys done at the end of every semester are taken seriously</a:t>
            </a:r>
          </a:p>
          <a:p>
            <a:pPr lvl="1"/>
            <a:r>
              <a:rPr lang="en-US" dirty="0" smtClean="0"/>
              <a:t>Don’t wait until the end of a semester to give your critiques</a:t>
            </a:r>
          </a:p>
          <a:p>
            <a:pPr lvl="1"/>
            <a:r>
              <a:rPr lang="en-US" dirty="0" smtClean="0"/>
              <a:t>Start a list of things that you really liked and things you would like to see changed so that you don’t forget when you are filling out semester surveys before </a:t>
            </a:r>
            <a:r>
              <a:rPr lang="en-US" dirty="0"/>
              <a:t>y</a:t>
            </a:r>
            <a:r>
              <a:rPr lang="en-US" dirty="0" smtClean="0"/>
              <a:t>our final exam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7528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INVOLVED!!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best way to meet instructors, seniors, and other nursing students</a:t>
            </a:r>
          </a:p>
          <a:p>
            <a:r>
              <a:rPr lang="en-US" dirty="0" smtClean="0"/>
              <a:t>Student Leadership</a:t>
            </a:r>
          </a:p>
          <a:p>
            <a:r>
              <a:rPr lang="en-US" dirty="0" smtClean="0"/>
              <a:t>National Student Nurses Association</a:t>
            </a:r>
          </a:p>
          <a:p>
            <a:pPr lvl="1"/>
            <a:r>
              <a:rPr lang="en-US" dirty="0">
                <a:hlinkClick r:id="rId2"/>
              </a:rPr>
              <a:t>http://www.nsna.org/</a:t>
            </a:r>
            <a:endParaRPr lang="en-US" dirty="0"/>
          </a:p>
          <a:p>
            <a:r>
              <a:rPr lang="en-US" dirty="0" smtClean="0"/>
              <a:t>Ohio student Nurses Association</a:t>
            </a:r>
          </a:p>
          <a:p>
            <a:pPr lvl="1"/>
            <a:r>
              <a:rPr lang="en-US" dirty="0">
                <a:hlinkClick r:id="rId3"/>
              </a:rPr>
              <a:t>http://www.choosenursingoh.com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Ohio Convention – October 26-27</a:t>
            </a:r>
            <a:r>
              <a:rPr lang="en-US" baseline="30000" dirty="0" smtClean="0"/>
              <a:t>th</a:t>
            </a:r>
            <a:r>
              <a:rPr lang="en-US" dirty="0" smtClean="0"/>
              <a:t> in Columbus, Ohio</a:t>
            </a:r>
          </a:p>
          <a:p>
            <a:r>
              <a:rPr lang="en-US" dirty="0"/>
              <a:t>National Convention - April 3-7, </a:t>
            </a:r>
            <a:r>
              <a:rPr lang="en-US" dirty="0" smtClean="0"/>
              <a:t>2013 in Charlotte</a:t>
            </a:r>
            <a:r>
              <a:rPr lang="en-US" dirty="0"/>
              <a:t>, North </a:t>
            </a:r>
            <a:r>
              <a:rPr lang="en-US" dirty="0" smtClean="0"/>
              <a:t>Carolina</a:t>
            </a:r>
          </a:p>
        </p:txBody>
      </p:sp>
    </p:spTree>
    <p:extLst>
      <p:ext uri="{BB962C8B-B14F-4D97-AF65-F5344CB8AC3E}">
        <p14:creationId xmlns:p14="http://schemas.microsoft.com/office/powerpoint/2010/main" xmlns="" val="3276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You just received your schedule for the new semester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/>
              <a:t>Overwhelmed</a:t>
            </a:r>
          </a:p>
          <a:p>
            <a:pPr lvl="1"/>
            <a:r>
              <a:rPr lang="en-US" dirty="0"/>
              <a:t>There is no way we will get all of this done in one semester!</a:t>
            </a:r>
          </a:p>
          <a:p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will actually be able to get it all done!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Create a personal schedule with due dates – and check it often</a:t>
            </a:r>
          </a:p>
          <a:p>
            <a:pPr lvl="1"/>
            <a:r>
              <a:rPr lang="en-US" dirty="0" smtClean="0"/>
              <a:t>Don’t count on your friends to know your schedule because everyone’s may be different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1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Lecture and Taking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 instructors talk too fast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Ask the instructor to repeat themselves</a:t>
            </a:r>
          </a:p>
          <a:p>
            <a:pPr lvl="2"/>
            <a:r>
              <a:rPr lang="en-US" dirty="0" smtClean="0"/>
              <a:t>Do not ask the person setting next to you “what did she say”, chances are if you missed something so did someone else in the room.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Some people handwrite everything and retype it into the power points</a:t>
            </a:r>
          </a:p>
          <a:p>
            <a:pPr lvl="1"/>
            <a:r>
              <a:rPr lang="en-US" dirty="0" smtClean="0"/>
              <a:t>Some type directly into the notes section of the power points during class</a:t>
            </a:r>
          </a:p>
          <a:p>
            <a:pPr lvl="1"/>
            <a:r>
              <a:rPr lang="en-US" dirty="0" smtClean="0"/>
              <a:t>Some just handwrite notes</a:t>
            </a:r>
          </a:p>
          <a:p>
            <a:pPr lvl="1"/>
            <a:r>
              <a:rPr lang="en-US" dirty="0" smtClean="0"/>
              <a:t>Record the lectures, then you always have everything that the instructor said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09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First Exam and first </a:t>
            </a:r>
            <a:r>
              <a:rPr lang="en-US" dirty="0" err="1" smtClean="0"/>
              <a:t>Cummulative</a:t>
            </a:r>
            <a:r>
              <a:rPr lang="en-US" dirty="0" smtClean="0"/>
              <a:t>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There is too much information</a:t>
            </a:r>
          </a:p>
          <a:p>
            <a:pPr lvl="1"/>
            <a:r>
              <a:rPr lang="en-US" dirty="0" smtClean="0"/>
              <a:t>Not knowing what to study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Critical Thinking is a hard concept</a:t>
            </a:r>
          </a:p>
          <a:p>
            <a:pPr lvl="1"/>
            <a:r>
              <a:rPr lang="en-US" dirty="0" smtClean="0"/>
              <a:t>You must read the text book and ATI books and not just rely on class lectures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NCLEX books: Saunders</a:t>
            </a:r>
          </a:p>
          <a:p>
            <a:pPr lvl="1"/>
            <a:r>
              <a:rPr lang="en-US" dirty="0" smtClean="0"/>
              <a:t>ATI book and modules</a:t>
            </a:r>
          </a:p>
          <a:p>
            <a:pPr lvl="2"/>
            <a:r>
              <a:rPr lang="en-US" dirty="0"/>
              <a:t>Do the </a:t>
            </a:r>
            <a:r>
              <a:rPr lang="en-US" dirty="0" smtClean="0"/>
              <a:t>modules </a:t>
            </a:r>
            <a:r>
              <a:rPr lang="en-US" dirty="0"/>
              <a:t>and take all of the practice tests to learn how to take NCLEX style of questions</a:t>
            </a:r>
            <a:endParaRPr lang="en-US" dirty="0" smtClean="0"/>
          </a:p>
          <a:p>
            <a:pPr lvl="1"/>
            <a:r>
              <a:rPr lang="en-US" dirty="0" smtClean="0"/>
              <a:t>Study groups</a:t>
            </a:r>
          </a:p>
          <a:p>
            <a:pPr lvl="2"/>
            <a:r>
              <a:rPr lang="en-US" dirty="0"/>
              <a:t>Also we made a list of the contact numbers for all our classmates.  Comes in handy when you have a question that just won’t wait…</a:t>
            </a:r>
          </a:p>
          <a:p>
            <a:pPr marL="530352" lvl="2" indent="0">
              <a:buNone/>
            </a:pPr>
            <a:endParaRPr lang="en-US" dirty="0" smtClean="0"/>
          </a:p>
          <a:p>
            <a:pPr marL="292608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 First Day of </a:t>
            </a:r>
            <a:r>
              <a:rPr lang="en-US" dirty="0" err="1" smtClean="0"/>
              <a:t>Clinicals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Scared of messing up</a:t>
            </a:r>
          </a:p>
          <a:p>
            <a:pPr lvl="1"/>
            <a:r>
              <a:rPr lang="en-US" dirty="0" smtClean="0"/>
              <a:t>Scared the patient will see right through your student status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Your instructors will be there for you 100% </a:t>
            </a:r>
          </a:p>
          <a:p>
            <a:pPr lvl="1"/>
            <a:r>
              <a:rPr lang="en-US" dirty="0" smtClean="0"/>
              <a:t>Patients get amazing care with students – they get 1 on 1 attention so most of them love having a student nurse</a:t>
            </a:r>
          </a:p>
          <a:p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Practice your skills until you are VERY comfortable with them</a:t>
            </a:r>
          </a:p>
          <a:p>
            <a:pPr lvl="2"/>
            <a:r>
              <a:rPr lang="en-US" dirty="0" smtClean="0"/>
              <a:t>Your skills lab instructors are very willing to help you outside of scheduled lab hours – Don’t be afraid to ask for help!!!</a:t>
            </a:r>
          </a:p>
          <a:p>
            <a:pPr lvl="1"/>
            <a:r>
              <a:rPr lang="en-US" dirty="0" smtClean="0"/>
              <a:t>Make a cheat sheet up with skills and keep it with you at </a:t>
            </a:r>
            <a:r>
              <a:rPr lang="en-US" dirty="0" err="1" smtClean="0"/>
              <a:t>clinicals</a:t>
            </a:r>
            <a:r>
              <a:rPr lang="en-US" dirty="0" smtClean="0"/>
              <a:t> so you can brush up quickly before doing a skill on a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86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balancing real life with nursing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CALENDARS !!!  Keep it updated</a:t>
            </a:r>
          </a:p>
          <a:p>
            <a:pPr lvl="1"/>
            <a:r>
              <a:rPr lang="en-US" dirty="0" smtClean="0"/>
              <a:t>iPod (or a smart phone), Cozi.com, good old fashion calendar hanging on the refrigerator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Give your schedule to anyone who is helping you – including OYO homework</a:t>
            </a:r>
          </a:p>
          <a:p>
            <a:pPr lvl="1"/>
            <a:r>
              <a:rPr lang="en-US" dirty="0" smtClean="0"/>
              <a:t>The more they know, the better they can help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 ahead of time so you are not stressing the day before a test</a:t>
            </a:r>
          </a:p>
          <a:p>
            <a:endParaRPr lang="en-US" dirty="0" smtClean="0"/>
          </a:p>
          <a:p>
            <a:r>
              <a:rPr lang="en-US" dirty="0" smtClean="0"/>
              <a:t>Studying and projects always take longer than you think they will – or that they give you credit for !</a:t>
            </a:r>
          </a:p>
          <a:p>
            <a:pPr lvl="1"/>
            <a:r>
              <a:rPr lang="en-US" dirty="0" smtClean="0"/>
              <a:t>An ATI might be scheduled for 1 credit hour – but trust me – they take much longer then that!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26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PAPERWORK Galore – Lots of Trees will 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doing a lot more online – but you will still have thick heavy binders</a:t>
            </a:r>
          </a:p>
          <a:p>
            <a:pPr lvl="1"/>
            <a:r>
              <a:rPr lang="en-US" dirty="0" smtClean="0"/>
              <a:t>3” binders</a:t>
            </a:r>
          </a:p>
          <a:p>
            <a:pPr lvl="1"/>
            <a:r>
              <a:rPr lang="en-US" dirty="0" smtClean="0"/>
              <a:t>Backpack on Wheels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Care maps and plans </a:t>
            </a:r>
          </a:p>
          <a:p>
            <a:pPr lvl="1"/>
            <a:r>
              <a:rPr lang="en-US" dirty="0" smtClean="0"/>
              <a:t>Every faculty has a different style of grading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88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Start building a relationship with your instructors</a:t>
            </a:r>
          </a:p>
          <a:p>
            <a:pPr lvl="1"/>
            <a:r>
              <a:rPr lang="en-US" dirty="0" smtClean="0"/>
              <a:t>Start looking for a mentor</a:t>
            </a:r>
          </a:p>
          <a:p>
            <a:pPr lvl="1"/>
            <a:r>
              <a:rPr lang="en-US" dirty="0" smtClean="0"/>
              <a:t>Ask questions</a:t>
            </a:r>
          </a:p>
          <a:p>
            <a:pPr lvl="1"/>
            <a:r>
              <a:rPr lang="en-US" dirty="0" smtClean="0"/>
              <a:t>The are great at offering:</a:t>
            </a:r>
          </a:p>
          <a:p>
            <a:pPr lvl="2"/>
            <a:r>
              <a:rPr lang="en-US" dirty="0" smtClean="0"/>
              <a:t>Encouragement</a:t>
            </a:r>
          </a:p>
          <a:p>
            <a:pPr lvl="2"/>
            <a:r>
              <a:rPr lang="en-US" dirty="0" smtClean="0"/>
              <a:t>Helpful hints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 Senior who will mentor you</a:t>
            </a:r>
          </a:p>
          <a:p>
            <a:pPr lvl="1"/>
            <a:r>
              <a:rPr lang="en-US" dirty="0" smtClean="0"/>
              <a:t>Stalking a Senior in the library = friend for life</a:t>
            </a:r>
          </a:p>
          <a:p>
            <a:pPr lvl="1"/>
            <a:r>
              <a:rPr lang="en-US" dirty="0" smtClean="0"/>
              <a:t>We JUST went through it – and survived – ask us how!</a:t>
            </a:r>
          </a:p>
          <a:p>
            <a:pPr lvl="1"/>
            <a:r>
              <a:rPr lang="en-US" dirty="0" smtClean="0"/>
              <a:t>Help bring perspective to new experiences</a:t>
            </a:r>
          </a:p>
          <a:p>
            <a:pPr lvl="1"/>
            <a:r>
              <a:rPr lang="en-US" dirty="0" smtClean="0"/>
              <a:t>Light at the end of the 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01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Buy an NCLEX study guide and study the questions for each section you are on</a:t>
            </a:r>
          </a:p>
          <a:p>
            <a:r>
              <a:rPr lang="en-US" dirty="0" smtClean="0"/>
              <a:t>Work ahead when you can</a:t>
            </a:r>
          </a:p>
          <a:p>
            <a:pPr lvl="1"/>
            <a:r>
              <a:rPr lang="en-US" dirty="0" smtClean="0"/>
              <a:t>Do ATI modules ahead of time to make time for life’s little hiccups</a:t>
            </a:r>
          </a:p>
          <a:p>
            <a:r>
              <a:rPr lang="en-US" dirty="0" smtClean="0"/>
              <a:t>Read your text books – focusing on Figures, Boxes, Pictures, Procedures, and NURSING INTERVENTIONS</a:t>
            </a:r>
            <a:endParaRPr lang="en-US" dirty="0"/>
          </a:p>
          <a:p>
            <a:r>
              <a:rPr lang="en-US" dirty="0" smtClean="0"/>
              <a:t>You will use your iPod all the time – keep it charged and close at hand</a:t>
            </a:r>
          </a:p>
          <a:p>
            <a:r>
              <a:rPr lang="en-US" dirty="0" smtClean="0"/>
              <a:t>Your friends &amp;/or family may tell you that you study too much…you won’t be the 1</a:t>
            </a:r>
            <a:r>
              <a:rPr lang="en-US" baseline="30000" dirty="0" smtClean="0"/>
              <a:t>st</a:t>
            </a:r>
            <a:r>
              <a:rPr lang="en-US" dirty="0" smtClean="0"/>
              <a:t> nursing student to hear that. Only a current or past nursing student will understand that your time is mostly tied up with school work. Your friends &amp; family will miss you during the next 2 years!</a:t>
            </a:r>
          </a:p>
          <a:p>
            <a:r>
              <a:rPr lang="en-US" dirty="0" smtClean="0"/>
              <a:t>But you still need to remember to take time for yourself.  I’m not talking about a lot of time, hence the previous comment, but you still need to take breaks from school and relax a little.</a:t>
            </a:r>
          </a:p>
          <a:p>
            <a:pPr lvl="1"/>
            <a:r>
              <a:rPr lang="en-US" dirty="0" smtClean="0"/>
              <a:t>Have a </a:t>
            </a:r>
            <a:r>
              <a:rPr lang="en-US" dirty="0" err="1" smtClean="0"/>
              <a:t>mani</a:t>
            </a:r>
            <a:r>
              <a:rPr lang="en-US" dirty="0" smtClean="0"/>
              <a:t>/</a:t>
            </a:r>
            <a:r>
              <a:rPr lang="en-US" dirty="0" err="1" smtClean="0"/>
              <a:t>pedi</a:t>
            </a:r>
            <a:r>
              <a:rPr lang="en-US" dirty="0" smtClean="0"/>
              <a:t>, go to a movie, take your kids to the park….</a:t>
            </a:r>
          </a:p>
          <a:p>
            <a:pPr lvl="1"/>
            <a:r>
              <a:rPr lang="en-US" dirty="0" smtClean="0"/>
              <a:t>This will give you the momentum you need to continue on…plus you don’t want your loved ones to forget what you look like!</a:t>
            </a:r>
          </a:p>
          <a:p>
            <a:pPr lvl="1"/>
            <a:r>
              <a:rPr lang="en-US" dirty="0" smtClean="0"/>
              <a:t>There are NOT a lot of breaks during these next 2 years so pace yourself.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68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134</TotalTime>
  <Words>1101</Words>
  <Application>Microsoft Office PowerPoint</Application>
  <PresentationFormat>On-screen Show (4:3)</PresentationFormat>
  <Paragraphs>126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Survival Guide to Nursing School: What you need to Succeed</vt:lpstr>
      <vt:lpstr>SCenerio: You just received your schedule for the new semester  </vt:lpstr>
      <vt:lpstr>SCENERIO: Lecture and Taking Notes</vt:lpstr>
      <vt:lpstr>Scenerio: First Exam and first Cummulative final exam</vt:lpstr>
      <vt:lpstr>SCENERIO:  First Day of Clinicals</vt:lpstr>
      <vt:lpstr>tips for balancing real life with nursing school</vt:lpstr>
      <vt:lpstr>PAPERWORK Galore – Lots of Trees will die</vt:lpstr>
      <vt:lpstr>TIPs for success!!</vt:lpstr>
      <vt:lpstr>More Tips!</vt:lpstr>
      <vt:lpstr>Evidence Based Practice and Sim MAN </vt:lpstr>
      <vt:lpstr>Times they are a changin’</vt:lpstr>
      <vt:lpstr>GET INVOLVED!!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Guide to Nursing School: What you need to Succeed</dc:title>
  <dc:creator>Owner</dc:creator>
  <cp:lastModifiedBy>admin</cp:lastModifiedBy>
  <cp:revision>18</cp:revision>
  <dcterms:created xsi:type="dcterms:W3CDTF">2012-08-16T10:54:12Z</dcterms:created>
  <dcterms:modified xsi:type="dcterms:W3CDTF">2013-04-21T15:22:29Z</dcterms:modified>
</cp:coreProperties>
</file>