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E78F9D9-73B2-4503-B6E9-4E9D56452B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oosenursingoh.com/" TargetMode="External"/><Relationship Id="rId2" Type="http://schemas.openxmlformats.org/officeDocument/2006/relationships/hyperlink" Target="http://www.nsna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Survival Guide to Nursing School:</a:t>
            </a:r>
            <a:br>
              <a:rPr lang="en-US" dirty="0" smtClean="0"/>
            </a:br>
            <a:r>
              <a:rPr lang="en-US" dirty="0" smtClean="0"/>
              <a:t>What you need to Succeed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  <p:pic>
        <p:nvPicPr>
          <p:cNvPr id="1026" name="Picture 2" descr="C:\Users\Owner\AppData\Local\Microsoft\Windows\Temporary Internet Files\Content.IE5\XLNAIRY9\MC90023528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95600"/>
            <a:ext cx="2255891" cy="1589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INVOLVED!!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best way to meet instructors, seniors, and other nursing students</a:t>
            </a:r>
          </a:p>
          <a:p>
            <a:r>
              <a:rPr lang="en-US" dirty="0" smtClean="0"/>
              <a:t>Student Leadership</a:t>
            </a:r>
          </a:p>
          <a:p>
            <a:r>
              <a:rPr lang="en-US" dirty="0" smtClean="0"/>
              <a:t>National Student Nurses Association</a:t>
            </a:r>
          </a:p>
          <a:p>
            <a:pPr lvl="1"/>
            <a:r>
              <a:rPr lang="en-US" dirty="0">
                <a:hlinkClick r:id="rId2"/>
              </a:rPr>
              <a:t>http://www.nsna.org/</a:t>
            </a:r>
            <a:endParaRPr lang="en-US" dirty="0"/>
          </a:p>
          <a:p>
            <a:r>
              <a:rPr lang="en-US" dirty="0" smtClean="0"/>
              <a:t>Ohio student Nurses Association</a:t>
            </a:r>
          </a:p>
          <a:p>
            <a:pPr lvl="1"/>
            <a:r>
              <a:rPr lang="en-US" dirty="0">
                <a:hlinkClick r:id="rId3"/>
              </a:rPr>
              <a:t>http://www.choosenursingoh.com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Ohio Convention – October 26-27</a:t>
            </a:r>
            <a:r>
              <a:rPr lang="en-US" baseline="30000" dirty="0" smtClean="0"/>
              <a:t>th</a:t>
            </a:r>
            <a:r>
              <a:rPr lang="en-US" dirty="0" smtClean="0"/>
              <a:t> in Columbus, Ohio</a:t>
            </a:r>
          </a:p>
          <a:p>
            <a:r>
              <a:rPr lang="en-US" dirty="0"/>
              <a:t>National Convention - April 3-7, </a:t>
            </a:r>
            <a:r>
              <a:rPr lang="en-US" dirty="0" smtClean="0"/>
              <a:t>2013 in Charlotte</a:t>
            </a:r>
            <a:r>
              <a:rPr lang="en-US" dirty="0"/>
              <a:t>, North Carolina</a:t>
            </a:r>
          </a:p>
        </p:txBody>
      </p:sp>
    </p:spTree>
    <p:extLst>
      <p:ext uri="{BB962C8B-B14F-4D97-AF65-F5344CB8AC3E}">
        <p14:creationId xmlns:p14="http://schemas.microsoft.com/office/powerpoint/2010/main" val="32760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Evidence Based Practice and </a:t>
            </a:r>
            <a:r>
              <a:rPr lang="en-US" dirty="0" err="1" smtClean="0"/>
              <a:t>Sim</a:t>
            </a:r>
            <a:r>
              <a:rPr lang="en-US" dirty="0" smtClean="0"/>
              <a:t> MAN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EBP </a:t>
            </a:r>
          </a:p>
          <a:p>
            <a:pPr lvl="1"/>
            <a:r>
              <a:rPr lang="en-US" dirty="0"/>
              <a:t>Where we have found our articles </a:t>
            </a:r>
          </a:p>
          <a:p>
            <a:pPr lvl="1"/>
            <a:r>
              <a:rPr lang="en-US" dirty="0"/>
              <a:t>What topics make good conversations</a:t>
            </a:r>
          </a:p>
          <a:p>
            <a:endParaRPr lang="en-US" dirty="0" smtClean="0"/>
          </a:p>
          <a:p>
            <a:r>
              <a:rPr lang="en-US" dirty="0" smtClean="0"/>
              <a:t>SIM MAN</a:t>
            </a:r>
          </a:p>
          <a:p>
            <a:pPr lvl="1"/>
            <a:r>
              <a:rPr lang="en-US" dirty="0" smtClean="0"/>
              <a:t>Lillian has big teeth and man hands – but you learn to love her</a:t>
            </a:r>
          </a:p>
          <a:p>
            <a:pPr lvl="1"/>
            <a:r>
              <a:rPr lang="en-US" dirty="0" smtClean="0"/>
              <a:t>Scenarios you have in </a:t>
            </a:r>
            <a:r>
              <a:rPr lang="en-US" dirty="0" err="1" smtClean="0"/>
              <a:t>Sim</a:t>
            </a:r>
            <a:r>
              <a:rPr lang="en-US" dirty="0" smtClean="0"/>
              <a:t> Lab will benefit you in clinical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1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 they are a </a:t>
            </a:r>
            <a:r>
              <a:rPr lang="en-US" dirty="0" err="1" smtClean="0"/>
              <a:t>changin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FRMCSN is always changing to stay up to date and to keep up with student suggestions</a:t>
            </a:r>
          </a:p>
          <a:p>
            <a:pPr lvl="1"/>
            <a:r>
              <a:rPr lang="en-US" dirty="0" smtClean="0"/>
              <a:t>Surveys done at the end of every semester are taken seriously</a:t>
            </a:r>
          </a:p>
          <a:p>
            <a:pPr lvl="1"/>
            <a:r>
              <a:rPr lang="en-US" dirty="0" smtClean="0"/>
              <a:t>Don’t wait until the end of a semester to give your critiques</a:t>
            </a:r>
          </a:p>
          <a:p>
            <a:pPr lvl="1"/>
            <a:r>
              <a:rPr lang="en-US" dirty="0" smtClean="0"/>
              <a:t>Start a list of things that you really liked and things you would change so that you don’t forget when you are filling out semester surveys after your final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528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SCenerio</a:t>
            </a:r>
            <a:r>
              <a:rPr lang="en-US" dirty="0" smtClean="0"/>
              <a:t>: You just received your schedule for the new semester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/>
              <a:t>Overwhelmed</a:t>
            </a:r>
          </a:p>
          <a:p>
            <a:pPr lvl="1"/>
            <a:r>
              <a:rPr lang="en-US" dirty="0"/>
              <a:t>There is no way we will get all of this done in one semester!</a:t>
            </a:r>
          </a:p>
          <a:p>
            <a:endParaRPr lang="en-US" dirty="0" smtClean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sz="2000" dirty="0"/>
              <a:t>Y</a:t>
            </a:r>
            <a:r>
              <a:rPr lang="en-US" sz="2000" dirty="0" smtClean="0"/>
              <a:t>ou </a:t>
            </a:r>
            <a:r>
              <a:rPr lang="en-US" sz="2000" dirty="0"/>
              <a:t>will actually be able to get it all done!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Create a personal schedule with due dates</a:t>
            </a:r>
          </a:p>
          <a:p>
            <a:pPr lvl="1"/>
            <a:r>
              <a:rPr lang="en-US" dirty="0" smtClean="0"/>
              <a:t>Don’t count on your friends to know your schedule because everyone’s may be different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Scenerio</a:t>
            </a:r>
            <a:r>
              <a:rPr lang="en-US" dirty="0" smtClean="0"/>
              <a:t>: First Exam and first </a:t>
            </a:r>
            <a:r>
              <a:rPr lang="en-US" dirty="0" err="1" smtClean="0"/>
              <a:t>Cummulative</a:t>
            </a:r>
            <a:r>
              <a:rPr lang="en-US" dirty="0" smtClean="0"/>
              <a:t> final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Not knowing what to study</a:t>
            </a:r>
          </a:p>
          <a:p>
            <a:pPr lvl="1"/>
            <a:r>
              <a:rPr lang="en-US" dirty="0" smtClean="0"/>
              <a:t>There is too much information </a:t>
            </a:r>
          </a:p>
          <a:p>
            <a:endParaRPr lang="en-US" dirty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Critical Thinking is a hard concept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NCLEX books: Saunders</a:t>
            </a:r>
          </a:p>
          <a:p>
            <a:pPr lvl="1"/>
            <a:r>
              <a:rPr lang="en-US" dirty="0" smtClean="0"/>
              <a:t>ATI book and modules</a:t>
            </a:r>
          </a:p>
          <a:p>
            <a:pPr lvl="1"/>
            <a:r>
              <a:rPr lang="en-US" dirty="0" smtClean="0"/>
              <a:t>Study groups</a:t>
            </a:r>
          </a:p>
          <a:p>
            <a:pPr lvl="1"/>
            <a:r>
              <a:rPr lang="en-US" dirty="0" smtClean="0"/>
              <a:t>Do the ATI Nursing Modules and take all of the practice tests to learn how to take NCLEX style of questions.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1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SCENEREO: Lecture and Taking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you are feeling: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Truth is:</a:t>
            </a:r>
          </a:p>
          <a:p>
            <a:endParaRPr lang="en-US" dirty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Some people handwrite everything and retype it into the power points</a:t>
            </a:r>
          </a:p>
          <a:p>
            <a:pPr lvl="1"/>
            <a:r>
              <a:rPr lang="en-US" dirty="0" smtClean="0"/>
              <a:t>Some type it during class into the notes section of the power point</a:t>
            </a:r>
          </a:p>
          <a:p>
            <a:pPr lvl="1"/>
            <a:r>
              <a:rPr lang="en-US" dirty="0" smtClean="0"/>
              <a:t>Some just handwrite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94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SCENERIO:  First Day of </a:t>
            </a:r>
            <a:r>
              <a:rPr lang="en-US" dirty="0" err="1" smtClean="0"/>
              <a:t>Clinicals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Scared of messing up</a:t>
            </a:r>
          </a:p>
          <a:p>
            <a:pPr lvl="1"/>
            <a:r>
              <a:rPr lang="en-US" dirty="0" smtClean="0"/>
              <a:t>Scared the patient will see right through your student status</a:t>
            </a:r>
          </a:p>
          <a:p>
            <a:pPr marL="292608" lvl="1" indent="0">
              <a:buNone/>
            </a:pPr>
            <a:endParaRPr lang="en-US" dirty="0" smtClean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Your instructors will be there for you 100% </a:t>
            </a:r>
          </a:p>
          <a:p>
            <a:pPr lvl="1"/>
            <a:r>
              <a:rPr lang="en-US" dirty="0" smtClean="0"/>
              <a:t>Patients get amazing care with students – they get 1 on 1 attention</a:t>
            </a:r>
          </a:p>
          <a:p>
            <a:endParaRPr lang="en-US" dirty="0" smtClean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Practice your skills until you are VERY comfortable with them</a:t>
            </a:r>
          </a:p>
          <a:p>
            <a:pPr lvl="1"/>
            <a:r>
              <a:rPr lang="en-US" dirty="0" smtClean="0"/>
              <a:t>Make a cheat sheet up with skills so you can brush up quickly doing a skill on a 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62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balancing real life with nursing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USE CALENDARS !!!  Keep it updated</a:t>
            </a:r>
          </a:p>
          <a:p>
            <a:pPr lvl="1"/>
            <a:r>
              <a:rPr lang="en-US" dirty="0" smtClean="0"/>
              <a:t>I-Phone, Cozi.com, Refrigerator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Give your schedule to anyone who is helping you – including OYO homework</a:t>
            </a:r>
          </a:p>
          <a:p>
            <a:pPr lvl="1"/>
            <a:r>
              <a:rPr lang="en-US" dirty="0" smtClean="0"/>
              <a:t>The more they know, the better they can help you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Plan ahead of time so you are not stressing the day before a test</a:t>
            </a:r>
          </a:p>
          <a:p>
            <a:endParaRPr lang="en-US" dirty="0" smtClean="0"/>
          </a:p>
          <a:p>
            <a:r>
              <a:rPr lang="en-US" dirty="0" smtClean="0"/>
              <a:t>Studying and projects always take longer than you think they will – or that they give you credit for !</a:t>
            </a:r>
          </a:p>
          <a:p>
            <a:pPr lvl="1"/>
            <a:r>
              <a:rPr lang="en-US" dirty="0" smtClean="0"/>
              <a:t>An ATI might be scheduled for 1 credit hour – but trust me – they take much longer then that!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62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PAPERWORK Galore – Lots of Trees will die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FRMCSN is doing a lot more online – but you will still have thick heavy binders</a:t>
            </a:r>
          </a:p>
          <a:p>
            <a:pPr lvl="1"/>
            <a:r>
              <a:rPr lang="en-US" dirty="0" smtClean="0"/>
              <a:t>3” binders</a:t>
            </a:r>
          </a:p>
          <a:p>
            <a:pPr lvl="1"/>
            <a:r>
              <a:rPr lang="en-US" dirty="0" smtClean="0"/>
              <a:t>Backpack on Wheels</a:t>
            </a:r>
          </a:p>
          <a:p>
            <a:pPr marL="292608" lvl="1" indent="0">
              <a:buNone/>
            </a:pPr>
            <a:endParaRPr lang="en-US" dirty="0" smtClean="0"/>
          </a:p>
          <a:p>
            <a:r>
              <a:rPr lang="en-US" dirty="0" smtClean="0"/>
              <a:t>Care maps and plans </a:t>
            </a:r>
          </a:p>
          <a:p>
            <a:pPr lvl="1"/>
            <a:r>
              <a:rPr lang="en-US" dirty="0" smtClean="0"/>
              <a:t>Every faculty has a different style of grading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80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success!!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Start building a relationship with your instructors</a:t>
            </a:r>
          </a:p>
          <a:p>
            <a:pPr lvl="1"/>
            <a:r>
              <a:rPr lang="en-US" dirty="0" smtClean="0"/>
              <a:t>Start looking for mentor</a:t>
            </a:r>
          </a:p>
          <a:p>
            <a:pPr lvl="1"/>
            <a:r>
              <a:rPr lang="en-US" dirty="0" smtClean="0"/>
              <a:t>Ask questions</a:t>
            </a:r>
          </a:p>
          <a:p>
            <a:pPr lvl="1"/>
            <a:r>
              <a:rPr lang="en-US" dirty="0" smtClean="0"/>
              <a:t>Encouragement</a:t>
            </a:r>
          </a:p>
          <a:p>
            <a:pPr lvl="1"/>
            <a:r>
              <a:rPr lang="en-US" dirty="0" smtClean="0"/>
              <a:t>Helpful hints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Find a Senior who will mentor you</a:t>
            </a:r>
          </a:p>
          <a:p>
            <a:pPr lvl="1"/>
            <a:r>
              <a:rPr lang="en-US" dirty="0" smtClean="0"/>
              <a:t>Stalking a Senior in the library = friend for life</a:t>
            </a:r>
          </a:p>
          <a:p>
            <a:pPr lvl="1"/>
            <a:r>
              <a:rPr lang="en-US" dirty="0" smtClean="0"/>
              <a:t>We JUST went through it – and survived – ask us how!</a:t>
            </a:r>
          </a:p>
          <a:p>
            <a:pPr lvl="1"/>
            <a:r>
              <a:rPr lang="en-US" dirty="0" smtClean="0"/>
              <a:t>Help bring perspective to new experiences</a:t>
            </a:r>
          </a:p>
          <a:p>
            <a:pPr lvl="1"/>
            <a:r>
              <a:rPr lang="en-US" dirty="0" smtClean="0"/>
              <a:t>Light at the end of the tunnel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11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Tips!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Buy an NCLEX study guide and study the questions for each section you are on</a:t>
            </a:r>
          </a:p>
          <a:p>
            <a:endParaRPr lang="en-US" dirty="0"/>
          </a:p>
          <a:p>
            <a:r>
              <a:rPr lang="en-US" dirty="0" smtClean="0"/>
              <a:t>Work ahead when you can</a:t>
            </a:r>
          </a:p>
          <a:p>
            <a:pPr lvl="1"/>
            <a:r>
              <a:rPr lang="en-US" dirty="0" smtClean="0"/>
              <a:t>Do ATI modules ahead of time to make time for life’s little hiccups</a:t>
            </a:r>
          </a:p>
          <a:p>
            <a:pPr marL="292608" lvl="1" indent="0">
              <a:buNone/>
            </a:pPr>
            <a:endParaRPr lang="en-US" dirty="0" smtClean="0"/>
          </a:p>
          <a:p>
            <a:r>
              <a:rPr lang="en-US" dirty="0" smtClean="0"/>
              <a:t>Read your text books – focusing on Figures, Boxes, Pictures, Procedures, and NURSING INTERVENTIONS</a:t>
            </a:r>
            <a:endParaRPr lang="en-US" dirty="0"/>
          </a:p>
          <a:p>
            <a:r>
              <a:rPr lang="en-US" dirty="0" smtClean="0"/>
              <a:t>You will use your </a:t>
            </a:r>
            <a:r>
              <a:rPr lang="en-US" dirty="0" err="1" smtClean="0"/>
              <a:t>Ipod</a:t>
            </a:r>
            <a:r>
              <a:rPr lang="en-US" dirty="0" smtClean="0"/>
              <a:t> all the time – keep it charged and in hand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86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68</TotalTime>
  <Words>721</Words>
  <Application>Microsoft Office PowerPoint</Application>
  <PresentationFormat>On-screen Show (4:3)</PresentationFormat>
  <Paragraphs>111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Survival Guide to Nursing School: What you need to Succeed</vt:lpstr>
      <vt:lpstr>SCenerio: You just received your schedule for the new semester  </vt:lpstr>
      <vt:lpstr>Scenerio: First Exam and first Cummulative final exam</vt:lpstr>
      <vt:lpstr>SCENEREO: Lecture and Taking Notes</vt:lpstr>
      <vt:lpstr>SCENERIO:  First Day of Clinicals</vt:lpstr>
      <vt:lpstr>tips for balancing real life with nursing school</vt:lpstr>
      <vt:lpstr>PAPERWORK Galore – Lots of Trees will die</vt:lpstr>
      <vt:lpstr>TIPs for success!!</vt:lpstr>
      <vt:lpstr>More Tips!</vt:lpstr>
      <vt:lpstr>GET INVOLVED!!</vt:lpstr>
      <vt:lpstr>Evidence Based Practice and Sim MAN </vt:lpstr>
      <vt:lpstr>Times they are a changin’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Survival Guide to Nursing School: What you need to Succeed</dc:title>
  <dc:creator>Owner</dc:creator>
  <cp:lastModifiedBy>Owner</cp:lastModifiedBy>
  <cp:revision>9</cp:revision>
  <dcterms:created xsi:type="dcterms:W3CDTF">2012-08-16T10:54:12Z</dcterms:created>
  <dcterms:modified xsi:type="dcterms:W3CDTF">2012-08-16T12:02:30Z</dcterms:modified>
</cp:coreProperties>
</file>