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0"/>
  </p:notesMasterIdLst>
  <p:sldIdLst>
    <p:sldId id="256" r:id="rId2"/>
    <p:sldId id="257" r:id="rId3"/>
    <p:sldId id="259" r:id="rId4"/>
    <p:sldId id="261" r:id="rId5"/>
    <p:sldId id="260" r:id="rId6"/>
    <p:sldId id="262" r:id="rId7"/>
    <p:sldId id="263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1116" y="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54F10D-CDBA-4327-978F-07DE852E6058}" type="datetimeFigureOut">
              <a:rPr lang="en-US" smtClean="0"/>
              <a:t>2/26/2012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35F97E-F5C6-48BF-9928-98F0468B134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35F97E-F5C6-48BF-9928-98F0468B1341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AF8B7-6DED-47DE-BA1A-85837ECC7503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946C71-F37A-4D94-87D7-71BDF1ECAD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AF8B7-6DED-47DE-BA1A-85837ECC7503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46C71-F37A-4D94-87D7-71BDF1ECAD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AF8B7-6DED-47DE-BA1A-85837ECC7503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46C71-F37A-4D94-87D7-71BDF1ECAD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B8AF8B7-6DED-47DE-BA1A-85837ECC7503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3946C71-F37A-4D94-87D7-71BDF1ECAD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AF8B7-6DED-47DE-BA1A-85837ECC7503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46C71-F37A-4D94-87D7-71BDF1ECAD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AF8B7-6DED-47DE-BA1A-85837ECC7503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46C71-F37A-4D94-87D7-71BDF1ECAD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46C71-F37A-4D94-87D7-71BDF1ECAD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AF8B7-6DED-47DE-BA1A-85837ECC7503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AF8B7-6DED-47DE-BA1A-85837ECC7503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46C71-F37A-4D94-87D7-71BDF1ECAD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AF8B7-6DED-47DE-BA1A-85837ECC7503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46C71-F37A-4D94-87D7-71BDF1ECAD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B8AF8B7-6DED-47DE-BA1A-85837ECC7503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3946C71-F37A-4D94-87D7-71BDF1ECAD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AF8B7-6DED-47DE-BA1A-85837ECC7503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946C71-F37A-4D94-87D7-71BDF1ECAD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B8AF8B7-6DED-47DE-BA1A-85837ECC7503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3946C71-F37A-4D94-87D7-71BDF1ECAD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circ.ahajournals.org/content/118/25/2702.full" TargetMode="External"/><Relationship Id="rId2" Type="http://schemas.openxmlformats.org/officeDocument/2006/relationships/hyperlink" Target="http://library.thinkquest.org/J002719/asia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stroke.ahajournals.org/content/40/6/e415.full" TargetMode="External"/><Relationship Id="rId4" Type="http://schemas.openxmlformats.org/officeDocument/2006/relationships/hyperlink" Target="http://www.pacificbridgemedical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Morgan Bruno</a:t>
            </a:r>
          </a:p>
          <a:p>
            <a:r>
              <a:rPr lang="en-US" dirty="0" smtClean="0"/>
              <a:t>And</a:t>
            </a:r>
          </a:p>
          <a:p>
            <a:r>
              <a:rPr lang="en-US" dirty="0" smtClean="0"/>
              <a:t>Tara </a:t>
            </a:r>
            <a:r>
              <a:rPr lang="en-US" dirty="0" err="1" smtClean="0"/>
              <a:t>Tippie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Stroke in Asia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Asia is the largest of the seven continents</a:t>
            </a:r>
          </a:p>
          <a:p>
            <a:r>
              <a:rPr lang="en-US" dirty="0" smtClean="0"/>
              <a:t>Population in Asia is 3,335,672,00 billion</a:t>
            </a:r>
          </a:p>
          <a:p>
            <a:r>
              <a:rPr lang="en-US" dirty="0" smtClean="0"/>
              <a:t>Death rate 9.25 people per 1,000 people</a:t>
            </a:r>
          </a:p>
          <a:p>
            <a:r>
              <a:rPr lang="en-US" dirty="0" smtClean="0"/>
              <a:t>Main languages Chinese, Hindi, Bengali, Japanese, Punjabi, Korean</a:t>
            </a:r>
          </a:p>
          <a:p>
            <a:r>
              <a:rPr lang="en-US" dirty="0" smtClean="0"/>
              <a:t>Primary religion Hinduism, Islam, Buddhism, Christianity, Shintoism, Taoism, Zoroastrianism</a:t>
            </a:r>
          </a:p>
          <a:p>
            <a:r>
              <a:rPr lang="en-US" dirty="0" smtClean="0"/>
              <a:t> Largest cities in Asia consist of Seoul, Bombay, Jakarta, Tokyo, Shanghai</a:t>
            </a:r>
          </a:p>
          <a:p>
            <a:pPr>
              <a:buNone/>
            </a:pPr>
            <a:r>
              <a:rPr lang="en-US" dirty="0" smtClean="0"/>
              <a:t>("http://library.thinkquest.org ," 2010)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Asia Demographics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Government is main provider of health care</a:t>
            </a:r>
          </a:p>
          <a:p>
            <a:r>
              <a:rPr lang="en-US" dirty="0" smtClean="0"/>
              <a:t>1993 China had 60,784 hospitals, none in which were private, in 1995 648 patients per one doctor</a:t>
            </a:r>
          </a:p>
          <a:p>
            <a:r>
              <a:rPr lang="en-US" dirty="0" smtClean="0"/>
              <a:t>Person per hospital bed ratio 382 to one. </a:t>
            </a:r>
          </a:p>
          <a:p>
            <a:r>
              <a:rPr lang="en-US" dirty="0" smtClean="0"/>
              <a:t>Total public heath expenditure was 1.4 billion dollars</a:t>
            </a:r>
          </a:p>
          <a:p>
            <a:r>
              <a:rPr lang="en-US" dirty="0" smtClean="0"/>
              <a:t>20%- 25% of population receives state supported health insurance, leaving 75%-80% (900million people) of population with out health insurance</a:t>
            </a:r>
          </a:p>
          <a:p>
            <a:r>
              <a:rPr lang="en-US" dirty="0" smtClean="0"/>
              <a:t>Only people covered under state insurance are retirees, students, government officials, military, and employees of state owned business. </a:t>
            </a:r>
          </a:p>
          <a:p>
            <a:r>
              <a:rPr lang="en-US" dirty="0" smtClean="0"/>
              <a:t>Insurance employee contributes 1% of salary, employer contributes 10% of their salary to pay for insurance, split in two, general and personal insurance accounts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Asia’s current health care system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National Essential Drug Bulletin (NEDB) helps decrease the cost of pharmaceuticals to the government </a:t>
            </a:r>
          </a:p>
          <a:p>
            <a:r>
              <a:rPr lang="en-US" dirty="0" smtClean="0"/>
              <a:t>The government implemented a cap on prescriptions, to force the companies to cut their cost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Asia’s current health care </a:t>
            </a:r>
            <a:r>
              <a:rPr lang="en-US" dirty="0" smtClean="0"/>
              <a:t>system cont.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Main cause of disability</a:t>
            </a:r>
          </a:p>
          <a:p>
            <a:r>
              <a:rPr lang="en-US" dirty="0" smtClean="0"/>
              <a:t>6 million people living with stroke in Asia</a:t>
            </a:r>
          </a:p>
          <a:p>
            <a:r>
              <a:rPr lang="en-US" dirty="0" smtClean="0"/>
              <a:t>3 rd most common cause of death (3.5 million deaths per year)</a:t>
            </a:r>
          </a:p>
          <a:p>
            <a:r>
              <a:rPr lang="en-US" dirty="0" smtClean="0"/>
              <a:t>182 to 342 per 100,000 are effected by strokes per year</a:t>
            </a:r>
          </a:p>
          <a:p>
            <a:r>
              <a:rPr lang="en-US" dirty="0" smtClean="0"/>
              <a:t> most of Asia’s stroke incidence are caused from hemorrhagic strokes </a:t>
            </a:r>
          </a:p>
          <a:p>
            <a:r>
              <a:rPr lang="en-US" dirty="0" smtClean="0"/>
              <a:t>Hospital cost per patient is approximately 1,602 US dollars. </a:t>
            </a:r>
          </a:p>
          <a:p>
            <a:r>
              <a:rPr lang="en-US" dirty="0" smtClean="0"/>
              <a:t>Cost varies depending of severity of stroke and hospital stay</a:t>
            </a:r>
          </a:p>
          <a:p>
            <a:r>
              <a:rPr lang="en-US" dirty="0" smtClean="0"/>
              <a:t>Stroke incidence higher in East Asia then Western Asia</a:t>
            </a:r>
          </a:p>
          <a:p>
            <a:r>
              <a:rPr lang="en-US" dirty="0" smtClean="0"/>
              <a:t>1.2 million new cases of stroke per year</a:t>
            </a:r>
          </a:p>
          <a:p>
            <a:r>
              <a:rPr lang="en-US" dirty="0" smtClean="0"/>
              <a:t>Cost of stroke per year is 1,922,400,000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Incidence of Stroke in Asia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traditional medicine rather than Western medicine, even though proven to be beneficial</a:t>
            </a:r>
          </a:p>
          <a:p>
            <a:r>
              <a:rPr lang="en-US" dirty="0" smtClean="0"/>
              <a:t>Herbal medicine and acupuncture are main treatment for stabilizing treatments of stroke</a:t>
            </a:r>
          </a:p>
          <a:p>
            <a:r>
              <a:rPr lang="en-US" dirty="0" smtClean="0"/>
              <a:t>Low doses of </a:t>
            </a:r>
            <a:r>
              <a:rPr lang="en-US" dirty="0" err="1" smtClean="0"/>
              <a:t>tPA</a:t>
            </a:r>
            <a:endParaRPr lang="en-US" dirty="0" smtClean="0"/>
          </a:p>
          <a:p>
            <a:r>
              <a:rPr lang="en-US" dirty="0" smtClean="0"/>
              <a:t>After discharge from hospital encouraged to attend rehab (OT, PT,ST)</a:t>
            </a:r>
          </a:p>
          <a:p>
            <a:r>
              <a:rPr lang="en-US" dirty="0" smtClean="0"/>
              <a:t>Nature is best medicine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the country doing to treat stroke?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Manage traditional risk factors such as hypertension, salt intake, smoking cessation, and DM</a:t>
            </a:r>
          </a:p>
          <a:p>
            <a:r>
              <a:rPr lang="en-US" dirty="0" smtClean="0"/>
              <a:t>Asia offers programs to scan for TIA and secondary prevention</a:t>
            </a:r>
          </a:p>
          <a:p>
            <a:r>
              <a:rPr lang="en-US" dirty="0" smtClean="0"/>
              <a:t>Asia also offers caregiver programs and thrombolysis for acute stroke</a:t>
            </a:r>
          </a:p>
          <a:p>
            <a:r>
              <a:rPr lang="en-US" dirty="0" smtClean="0"/>
              <a:t>Increase </a:t>
            </a:r>
            <a:r>
              <a:rPr lang="en-US" dirty="0" err="1" smtClean="0"/>
              <a:t>awarness</a:t>
            </a:r>
            <a:r>
              <a:rPr lang="en-US" dirty="0" smtClean="0"/>
              <a:t> of stroke</a:t>
            </a:r>
          </a:p>
          <a:p>
            <a:r>
              <a:rPr lang="en-US" dirty="0" smtClean="0"/>
              <a:t>Advances in causes, prevention and management of disease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the country doing to prevent stroke?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i="1" dirty="0" smtClean="0"/>
              <a:t>http://library.thinkquest.org</a:t>
            </a:r>
            <a:r>
              <a:rPr lang="en-US" dirty="0" smtClean="0"/>
              <a:t>. (2010, June). Retrieved from </a:t>
            </a:r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library.thinkquest.org/J002719/asia.html</a:t>
            </a:r>
            <a:endParaRPr lang="en-US" dirty="0" smtClean="0"/>
          </a:p>
          <a:p>
            <a:r>
              <a:rPr lang="en-US" i="1" dirty="0" err="1" smtClean="0"/>
              <a:t>Arizana</a:t>
            </a:r>
            <a:r>
              <a:rPr lang="en-US" i="1" dirty="0" smtClean="0"/>
              <a:t> gallery</a:t>
            </a:r>
            <a:r>
              <a:rPr lang="en-US" dirty="0" smtClean="0"/>
              <a:t>. (2010). Retrieved from http://arizanagallery.blogspot.com/2011/05/preventing-stroke-crisis-in-asia.html </a:t>
            </a:r>
            <a:endParaRPr lang="en-US" dirty="0" smtClean="0"/>
          </a:p>
          <a:p>
            <a:r>
              <a:rPr lang="en-US" dirty="0" err="1" smtClean="0"/>
              <a:t>Hirostsugu</a:t>
            </a:r>
            <a:r>
              <a:rPr lang="en-US" dirty="0" smtClean="0"/>
              <a:t>, U. (2012). </a:t>
            </a:r>
            <a:r>
              <a:rPr lang="en-US" i="1" dirty="0" smtClean="0"/>
              <a:t>American heart disease association</a:t>
            </a:r>
            <a:r>
              <a:rPr lang="en-US" dirty="0" smtClean="0"/>
              <a:t>. Retrieved from </a:t>
            </a:r>
            <a:r>
              <a:rPr lang="en-US" dirty="0" smtClean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circ.ahajournals.org/content/118/25/2702.full</a:t>
            </a:r>
            <a:endParaRPr lang="en-US" dirty="0" smtClean="0"/>
          </a:p>
          <a:p>
            <a:r>
              <a:rPr lang="en-US" dirty="0" smtClean="0"/>
              <a:t>"Asia Medical Device Consultants, Regulatory &amp; Product Consulting Firm | Pacific Bridge Medical." </a:t>
            </a:r>
            <a:r>
              <a:rPr lang="en-US" i="1" dirty="0" smtClean="0"/>
              <a:t>Asia Medical Device Consultants, Regulatory &amp; Product Consulting Firm</a:t>
            </a:r>
            <a:r>
              <a:rPr lang="en-US" dirty="0" smtClean="0"/>
              <a:t>. Ames Gross and Elaine C. </a:t>
            </a:r>
            <a:r>
              <a:rPr lang="en-US" dirty="0" err="1" smtClean="0"/>
              <a:t>Conavay</a:t>
            </a:r>
            <a:r>
              <a:rPr lang="en-US" dirty="0" smtClean="0"/>
              <a:t>, May 2002. Web. 26 Feb. 2012. </a:t>
            </a:r>
            <a:r>
              <a:rPr lang="en-US" dirty="0" smtClean="0">
                <a:hlinkClick r:id="rId4"/>
              </a:rPr>
              <a:t>http://www.pacificbridgemedical.com</a:t>
            </a:r>
            <a:r>
              <a:rPr lang="en-US" dirty="0" smtClean="0"/>
              <a:t>.</a:t>
            </a:r>
          </a:p>
          <a:p>
            <a:r>
              <a:rPr lang="en-US" dirty="0" smtClean="0"/>
              <a:t>Ischemic Stroke in South Asia. </a:t>
            </a:r>
            <a:r>
              <a:rPr lang="en-US" i="1" dirty="0" smtClean="0"/>
              <a:t>Stroke.</a:t>
            </a:r>
            <a:r>
              <a:rPr lang="en-US" dirty="0" smtClean="0"/>
              <a:t> Patel, </a:t>
            </a:r>
            <a:r>
              <a:rPr lang="en-US" dirty="0" err="1" smtClean="0"/>
              <a:t>Huges</a:t>
            </a:r>
            <a:r>
              <a:rPr lang="en-US" dirty="0" smtClean="0"/>
              <a:t>, Gill, </a:t>
            </a:r>
            <a:r>
              <a:rPr lang="en-US" dirty="0" err="1" smtClean="0"/>
              <a:t>Gunarathne</a:t>
            </a:r>
            <a:r>
              <a:rPr lang="en-US" dirty="0" smtClean="0"/>
              <a:t>. March 2011. Wed. 26 Feb. 2012.</a:t>
            </a:r>
            <a:r>
              <a:rPr lang="en-US" dirty="0" smtClean="0">
                <a:hlinkClick r:id="rId5"/>
              </a:rPr>
              <a:t>http://</a:t>
            </a:r>
            <a:r>
              <a:rPr lang="en-US" dirty="0" err="1" smtClean="0">
                <a:hlinkClick r:id="rId5"/>
              </a:rPr>
              <a:t>stroke.ahajournals.org</a:t>
            </a:r>
            <a:r>
              <a:rPr lang="en-US" dirty="0" smtClean="0">
                <a:hlinkClick r:id="rId5"/>
              </a:rPr>
              <a:t>/content/40/6/e415.full</a:t>
            </a:r>
            <a:r>
              <a:rPr lang="en-US" dirty="0" smtClean="0"/>
              <a:t>.</a:t>
            </a:r>
          </a:p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 Cited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4169</TotalTime>
  <Words>582</Words>
  <Application>Microsoft Office PowerPoint</Application>
  <PresentationFormat>On-screen Show (4:3)</PresentationFormat>
  <Paragraphs>56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Paper</vt:lpstr>
      <vt:lpstr>Stroke in Asia</vt:lpstr>
      <vt:lpstr>Asia Demographics</vt:lpstr>
      <vt:lpstr>Asia’s current health care system</vt:lpstr>
      <vt:lpstr>Asia’s current health care system cont.</vt:lpstr>
      <vt:lpstr>Incidence of Stroke in Asia</vt:lpstr>
      <vt:lpstr>What is the country doing to treat stroke?</vt:lpstr>
      <vt:lpstr>What is the country doing to prevent stroke?</vt:lpstr>
      <vt:lpstr>Works Cited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Stroke in Asia</dc:title>
  <dc:creator>Morgan</dc:creator>
  <cp:lastModifiedBy>Morgan</cp:lastModifiedBy>
  <cp:revision>2</cp:revision>
  <dcterms:created xsi:type="dcterms:W3CDTF">2012-01-16T03:07:03Z</dcterms:created>
  <dcterms:modified xsi:type="dcterms:W3CDTF">2012-02-26T16:22:54Z</dcterms:modified>
</cp:coreProperties>
</file>