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7" r:id="rId4"/>
    <p:sldId id="265" r:id="rId5"/>
    <p:sldId id="259" r:id="rId6"/>
    <p:sldId id="260" r:id="rId7"/>
    <p:sldId id="261" r:id="rId8"/>
    <p:sldId id="263" r:id="rId9"/>
    <p:sldId id="262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t>2/18/2012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t>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t>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t>2/18/2012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t>2/18/2012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t>2/18/2012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t>2/18/2012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t>2/18/2012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t>2/18/2012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t>2/18/2012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t>2/18/2012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21476543-DEA6-4FC8-A201-6849EB3F31C5}" type="datetimeFigureOut">
              <a:rPr lang="en-US" smtClean="0"/>
              <a:t>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7887E84F-F97B-4676-A20F-F5A5532102F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cb.com/health-and-fitness/healthcare-systems/englands-health-care-system-2505.htm" TargetMode="External"/><Relationship Id="rId7" Type="http://schemas.openxmlformats.org/officeDocument/2006/relationships/hyperlink" Target="http://www.hospitalsworldwide.com/countries/uk.php" TargetMode="External"/><Relationship Id="rId2" Type="http://schemas.openxmlformats.org/officeDocument/2006/relationships/hyperlink" Target="http://www.dh.gov.uk/en/Healthcare/Primarycare/PMC/index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trokeunitglos.nhs.uk/strokeunitgl280692.html" TargetMode="External"/><Relationship Id="rId5" Type="http://schemas.openxmlformats.org/officeDocument/2006/relationships/hyperlink" Target="http://www.worldlifeexpectancy.com/cause-of-death/stroke/by-country/" TargetMode="External"/><Relationship Id="rId4" Type="http://schemas.openxmlformats.org/officeDocument/2006/relationships/hyperlink" Target="http://www.uky.edu/PR/News/Archives/2005/Apr2005/050412_stroke_center.ht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Angela </a:t>
            </a:r>
            <a:r>
              <a:rPr lang="en-US" dirty="0" err="1" smtClean="0"/>
              <a:t>Risaliti</a:t>
            </a:r>
            <a:endParaRPr lang="en-US" dirty="0" smtClean="0"/>
          </a:p>
          <a:p>
            <a:r>
              <a:rPr lang="en-US" dirty="0" err="1" smtClean="0"/>
              <a:t>Kurtis</a:t>
            </a:r>
            <a:r>
              <a:rPr lang="en-US" dirty="0" smtClean="0"/>
              <a:t> </a:t>
            </a:r>
            <a:r>
              <a:rPr lang="en-US" dirty="0" err="1" smtClean="0"/>
              <a:t>Hupp</a:t>
            </a:r>
            <a:endParaRPr lang="en-US" dirty="0" smtClean="0"/>
          </a:p>
          <a:p>
            <a:r>
              <a:rPr lang="en-US" dirty="0" smtClean="0"/>
              <a:t>Tommy </a:t>
            </a:r>
            <a:r>
              <a:rPr lang="en-US" dirty="0" err="1" smtClean="0"/>
              <a:t>Manuguerra</a:t>
            </a:r>
            <a:endParaRPr lang="en-US" dirty="0" smtClean="0"/>
          </a:p>
          <a:p>
            <a:r>
              <a:rPr lang="en-US" dirty="0"/>
              <a:t>	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304800"/>
            <a:ext cx="6429374" cy="1066799"/>
          </a:xfrm>
        </p:spPr>
        <p:txBody>
          <a:bodyPr/>
          <a:lstStyle/>
          <a:p>
            <a:r>
              <a:rPr lang="en-US" dirty="0" smtClean="0"/>
              <a:t>Strokes in England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1295400"/>
            <a:ext cx="4591050" cy="52197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800600"/>
            <a:ext cx="3200400" cy="191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729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685800"/>
            <a:ext cx="7680960" cy="1066800"/>
          </a:xfrm>
        </p:spPr>
        <p:txBody>
          <a:bodyPr/>
          <a:lstStyle/>
          <a:p>
            <a:r>
              <a:rPr lang="en-US" b="1" dirty="0" smtClean="0"/>
              <a:t>ACT F.A.S.T. </a:t>
            </a:r>
            <a:r>
              <a:rPr lang="en-US" dirty="0" smtClean="0"/>
              <a:t>to Prevent a Stroke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4" y="2013857"/>
            <a:ext cx="8686800" cy="3548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246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www.dh.gov.uk/en/Healthcare/Primarycare/PMC/index.htm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www.trcb.com/health-and-fitness/healthcare-systems/englands-health-care-system-2505.htm</a:t>
            </a:r>
            <a:endParaRPr lang="en-US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www.uky.edu/PR/News/Archives/2005/Apr2005/050412_stroke_center.htm</a:t>
            </a:r>
            <a:endParaRPr lang="en-US" dirty="0" smtClean="0"/>
          </a:p>
          <a:p>
            <a:r>
              <a:rPr lang="en-US" dirty="0">
                <a:hlinkClick r:id="rId5"/>
              </a:rPr>
              <a:t>http://www.worldlifeexpectancy.com/cause-of-death/stroke/by-country</a:t>
            </a:r>
            <a:r>
              <a:rPr lang="en-US" dirty="0" smtClean="0">
                <a:hlinkClick r:id="rId5"/>
              </a:rPr>
              <a:t>/</a:t>
            </a:r>
            <a:endParaRPr lang="en-US" dirty="0" smtClean="0"/>
          </a:p>
          <a:p>
            <a:r>
              <a:rPr lang="en-US" dirty="0">
                <a:hlinkClick r:id="rId6"/>
              </a:rPr>
              <a:t>http://</a:t>
            </a:r>
            <a:r>
              <a:rPr lang="en-US" dirty="0" smtClean="0">
                <a:hlinkClick r:id="rId6"/>
              </a:rPr>
              <a:t>www.strokeunitglos.nhs.uk/strokeunitgl280692.html</a:t>
            </a:r>
            <a:endParaRPr lang="en-US" dirty="0" smtClean="0"/>
          </a:p>
          <a:p>
            <a:r>
              <a:rPr lang="en-US" dirty="0">
                <a:hlinkClick r:id="rId7"/>
              </a:rPr>
              <a:t>http://</a:t>
            </a:r>
            <a:r>
              <a:rPr lang="en-US" dirty="0" smtClean="0">
                <a:hlinkClick r:id="rId7"/>
              </a:rPr>
              <a:t>www.hospitalsworldwide.com/countries/uk.php</a:t>
            </a:r>
            <a:endParaRPr lang="en-US" dirty="0" smtClean="0"/>
          </a:p>
          <a:p>
            <a:r>
              <a:rPr lang="en-US" dirty="0"/>
              <a:t>http://www.nhs.uk/conditions/Stroke/Pages/Introduction.aspx?WT.mc_id=110901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909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6619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85360"/>
          </a:xfrm>
        </p:spPr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England is 130,400 </a:t>
            </a:r>
            <a:r>
              <a:rPr lang="en-US" sz="2400" dirty="0" err="1" smtClean="0"/>
              <a:t>sq</a:t>
            </a:r>
            <a:r>
              <a:rPr lang="en-US" sz="2400" dirty="0" smtClean="0"/>
              <a:t>/km (size of Oregon)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Its population consist of 50.5 million people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Life expectancy for males is 77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Life expectancy for females is 81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Median age 36-37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/>
              <a:t>Hosted the first hot chocolate store in </a:t>
            </a:r>
            <a:r>
              <a:rPr lang="en-US" sz="2400" dirty="0" smtClean="0"/>
              <a:t>1600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Gulp down more tea than any other country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More then 300 languages spoken in England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1,135 Hospital (4.2 per 1000 for Hospital Beds)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little about England…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950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Ranked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for obesity (23%)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Ranked 160 for stroke death rate (39.6 per 1000)</a:t>
            </a:r>
          </a:p>
          <a:p>
            <a:pPr marL="285750" indent="-285750">
              <a:buFont typeface="Wingdings" pitchFamily="2" charset="2"/>
              <a:buChar char="v"/>
            </a:pPr>
            <a:endParaRPr lang="en-US" sz="2400" dirty="0" smtClean="0"/>
          </a:p>
          <a:p>
            <a:pPr marL="285750" indent="-285750">
              <a:buFont typeface="Wingdings" pitchFamily="2" charset="2"/>
              <a:buChar char="v"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little more about England..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95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5242560"/>
          </a:xfrm>
        </p:spPr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400" dirty="0"/>
              <a:t>i</a:t>
            </a:r>
            <a:r>
              <a:rPr lang="en-US" sz="2400" dirty="0" smtClean="0"/>
              <a:t>s called “National Health Service”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11% per pound weekly is contributed by citizens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Provides free walk-ins with few extra charges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More geared for the elderly and disabled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86% of prescriptions are provided free</a:t>
            </a:r>
            <a:endParaRPr lang="en-US" sz="2400" dirty="0"/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They also offer private insurance funded by contributions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This private insurance is used by a limited number of people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Patients with the private health care are treated quicker, but Emergency situations still come first</a:t>
            </a: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Healthcare in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913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81000" y="1447800"/>
            <a:ext cx="7680960" cy="5029200"/>
          </a:xfrm>
        </p:spPr>
        <p:txBody>
          <a:bodyPr>
            <a:normAutofit fontScale="92500"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Every 5 minutes someone in England suffers from a stroke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One in four expected to have stroke by 85 years of age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110,000 new strokes, 30,000 recurrent strokes (795,000 in US)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Responsible for 11% of deaths leaving about 250,000 disabled per year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Over 900,000 are living in England with a previous stroke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The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largest cause of death in England (behind coronary artery disease and cancer)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Strokes cost the health care system 7 billion euros a year ($9.2 billion)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Strokes in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485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 England uses many of the same options as us including: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Anticoagulant therapy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ACE inhibitors (even patients with normal BP)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Antithrombotic therapy (4 1/2 hour window for England)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Thiazine Diuretics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CT scan </a:t>
            </a:r>
            <a:r>
              <a:rPr lang="en-US" sz="2200" dirty="0" err="1" smtClean="0"/>
              <a:t>asap</a:t>
            </a:r>
            <a:r>
              <a:rPr lang="en-US" sz="2200" dirty="0" smtClean="0"/>
              <a:t>/MRI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England does have Primary Stoke Centers just like us that are stacked with:</a:t>
            </a:r>
          </a:p>
          <a:p>
            <a:pPr marL="1154430" lvl="5" indent="-285750">
              <a:buFont typeface="Wingdings" pitchFamily="2" charset="2"/>
              <a:buChar char="v"/>
            </a:pPr>
            <a:r>
              <a:rPr lang="en-US" sz="2200" dirty="0" smtClean="0"/>
              <a:t>24/7 specially trained doctors and staff for </a:t>
            </a:r>
            <a:r>
              <a:rPr lang="en-US" sz="2200" dirty="0"/>
              <a:t>T</a:t>
            </a:r>
            <a:r>
              <a:rPr lang="en-US" sz="2200" dirty="0" smtClean="0"/>
              <a:t>PA administration (neurologist, neurosurgeons, nurses, lab techs and CT techs)</a:t>
            </a:r>
          </a:p>
          <a:p>
            <a:pPr marL="457200" lvl="1" indent="-285750">
              <a:buFont typeface="Wingdings" pitchFamily="2" charset="2"/>
              <a:buChar char="v"/>
            </a:pPr>
            <a:endParaRPr lang="en-US" sz="2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Stroke treatment in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059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Anticoagulant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Clinical studies found it reduced brain attacks by more than 1/3 among the elderly with atrial fibrillation compared to warfarin.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As opposed to warfarin, there are absolutely no diet restrictions on </a:t>
            </a:r>
            <a:r>
              <a:rPr lang="en-US" sz="2400" dirty="0" err="1" smtClean="0"/>
              <a:t>Pardaxa</a:t>
            </a:r>
            <a:r>
              <a:rPr lang="en-US" sz="2400" dirty="0" smtClean="0"/>
              <a:t> (vitamin K)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The pill cost 2.52 euros a day ($3.31)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Just approved in the United States in 2010</a:t>
            </a:r>
          </a:p>
          <a:p>
            <a:pPr marL="342900" indent="-342900">
              <a:buFont typeface="Wingdings" pitchFamily="2" charset="2"/>
              <a:buChar char="v"/>
            </a:pP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Pradaxa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943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Doctors encourage Exercise, Healthy Diet, Cholesterol/BP management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The Act F.A.S.T Campaigned</a:t>
            </a:r>
          </a:p>
          <a:p>
            <a:pPr marL="514350" lvl="1" indent="-342900">
              <a:buFont typeface="Wingdings" pitchFamily="2" charset="2"/>
              <a:buChar char="v"/>
            </a:pPr>
            <a:r>
              <a:rPr lang="en-US" sz="2200" dirty="0" smtClean="0"/>
              <a:t>Launched in 2009</a:t>
            </a:r>
          </a:p>
          <a:p>
            <a:pPr marL="514350" lvl="1" indent="-342900">
              <a:buFont typeface="Wingdings" pitchFamily="2" charset="2"/>
              <a:buChar char="v"/>
            </a:pPr>
            <a:r>
              <a:rPr lang="en-US" sz="2200" dirty="0" smtClean="0"/>
              <a:t>Face, Arm, Speech and Time</a:t>
            </a:r>
          </a:p>
          <a:p>
            <a:pPr marL="514350" lvl="1" indent="-342900">
              <a:buFont typeface="Wingdings" pitchFamily="2" charset="2"/>
              <a:buChar char="v"/>
            </a:pPr>
            <a:r>
              <a:rPr lang="en-US" sz="2200" dirty="0" smtClean="0"/>
              <a:t>Helps people to recognize signs of stroke for emergent treatment</a:t>
            </a: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 tactics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6857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172</TotalTime>
  <Words>469</Words>
  <Application>Microsoft Office PowerPoint</Application>
  <PresentationFormat>On-screen Show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Mylar</vt:lpstr>
      <vt:lpstr>Strokes in England</vt:lpstr>
      <vt:lpstr>PowerPoint Presentation</vt:lpstr>
      <vt:lpstr>A little about England…</vt:lpstr>
      <vt:lpstr>A little more about England..</vt:lpstr>
      <vt:lpstr>Healthcare in England</vt:lpstr>
      <vt:lpstr>Strokes in England</vt:lpstr>
      <vt:lpstr>Stroke treatment in England</vt:lpstr>
      <vt:lpstr>Pradaxa</vt:lpstr>
      <vt:lpstr>Prevention tactics England</vt:lpstr>
      <vt:lpstr>ACT F.A.S.T. to Prevent a Stroke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Tommy</dc:creator>
  <cp:lastModifiedBy>Tommy</cp:lastModifiedBy>
  <cp:revision>15</cp:revision>
  <dcterms:created xsi:type="dcterms:W3CDTF">2012-02-18T17:14:19Z</dcterms:created>
  <dcterms:modified xsi:type="dcterms:W3CDTF">2012-02-18T20:07:17Z</dcterms:modified>
</cp:coreProperties>
</file>