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76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52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40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2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4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95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5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9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8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77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524F-16F4-41A7-80A0-EC1416E1D3E3}" type="datetimeFigureOut">
              <a:rPr lang="en-US" smtClean="0"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3550C-E002-4C50-BFB4-011AC7D482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0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380999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Promote Skin Integrity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85800"/>
            <a:ext cx="8763000" cy="5943600"/>
          </a:xfrm>
        </p:spPr>
        <p:txBody>
          <a:bodyPr>
            <a:normAutofit/>
          </a:bodyPr>
          <a:lstStyle/>
          <a:p>
            <a:pPr algn="l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DATE     NURSING DIAGNOSIO       NURSING OUTCOME          RELATED INTERVENTION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3/2/12                                                     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CLASSIFICATION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MLC      Risk for impaired skin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Skin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&amp; tissue integrity             1. Monitor skin color, texture &amp; temperature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JP           integrity re: immobility             is maintained throughout            for changes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NM                                                           hospital stay as evidenced       2. Monitor skin care practices noting type of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SV                                                            by NOC indicator #5 (not           soap, lotions &amp; powders used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compromised).                        3. Avoid harsh cleansing agents, hot water, to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frequent cleansing, friction or force during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PATIENT OUTCOM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bathing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4. Monitor continence status &amp; minimize 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Patient will report altered           exposure to moisture q2hrs.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sensation or pain at risk          5. Monitor condition of skin covering bony 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areas as soon as noted.              Prominences q2hrs.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6. Reposition patient q2hrs.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7. Transfer with care to prevent adverse effects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of external mechanical forces at all times.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8. Evaluate the use of specialty devices 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mattresses, cushions, beds, pillows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tc. to</a:t>
            </a: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reduce pressure areas to bony prominences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&amp;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9. Maintain HOB at lowest possible degree of</a:t>
            </a:r>
          </a:p>
          <a:p>
            <a:pPr algn="l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elevation to reduce shear &amp; friction at all times.</a:t>
            </a:r>
          </a:p>
        </p:txBody>
      </p:sp>
    </p:spTree>
    <p:extLst>
      <p:ext uri="{BB962C8B-B14F-4D97-AF65-F5344CB8AC3E}">
        <p14:creationId xmlns:p14="http://schemas.microsoft.com/office/powerpoint/2010/main" val="277709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121920"/>
            <a:ext cx="8229600" cy="334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Promote Skin Integrity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RELATED INTERVENTIONS</a:t>
            </a:r>
          </a:p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 marL="0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10. Use lift devices to reduce shear &amp; friction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11. Maintain adequate nutrition &amp; hydration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12. Do not massage over bony prominences if areas are red.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13. Use moisturizers &amp; lotions to prevent dry skin after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bathing.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14. Try to limit complete bed baths to 3 times per week to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maintain normal flora protection of skin.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15. Provide passive/active ROM exercises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16. Teach patient &amp; family how to assess the skin &amp;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recognize impending skin breakdown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17. Teach patient &amp; family how to use specialty devices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cushions, pillows, foam wedges &amp; pressure reduction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devices to prevent pressure injury.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83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Promote Skin Integrity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DATE        NURSING DIAGNOSIS       NURSING OUTCOME         RELATED INTERVENTION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CLASSIFICATION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3/2/12        Risk for impaired skin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Skin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integrity is                       1. Ensure adequate nutrition &amp; fluids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MLC         skin integrity re:                       maintained throughout            2. Give frequent small meals 5-6 per day.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JP               altered nutrition.                      hospital stay.                           3. Offer favorite foods &amp; beverages at meals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NM                                                                                                                &amp; throughout the day.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SV                                                            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PATIENT OUTCOME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4. Monitor weight  every week &amp; as ordered.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Patient will demonstrate         5. Assess skin turgor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understanding of personal      6. Assess skin color, moisture, temperature &amp;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risk factors for impaired           elasticity as.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skin integrity by discharge.    7. Assess blood sugar ac/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or as ordered.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8. Assess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Hgb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Hct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&amp; albumin levels &amp; other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labs as ordered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9. Assess circulation esp. in the lower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extremities for changes in color, temperature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&amp; sensation changes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10. Reposition patient q2hrs.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11. Maintain meticulous skin hygiene  using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mild soap &amp; tepid water &amp; dry thoroughly,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apply lotion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12.Provide pressure relieving devices to reduce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pressure on bony prominences.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676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Promote Skin Integrity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RELATED ONTERVENTIONS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13.Monitor continence status &amp; keep skin clean &amp; dry q2hrs.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14.  Provide safety measures during ambulation (non-skid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socks, proper fitting foot wear, clutter free pathway) at all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times.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15. Teach patient &amp; family the importance of adequate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nutrition &amp; fluid intake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16. Provide patient &amp; family information (pamphlets,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brochures, video) related to diet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17. Teach patient &amp; family to perform periodic skin      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assessments using the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braden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scale to determine changes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in risk status &amp; need for alterations in the plan of care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&amp; provide them a copy of the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braden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scale tool prior to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discharge.    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51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Promote Skin Integrity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DATE        NURSING DIAGNOSIS        NURSING OUTCOME       RELATED INTERVENTIONS</a:t>
            </a:r>
          </a:p>
          <a:p>
            <a:pPr marL="0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CLASSIFICATION</a:t>
            </a: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3/2/12        Risk for impaired skin             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Skin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integrity is maintained     1. Assess skin color, moisture, temperature,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MLC         integrity re: Chronic                  with rating of #5 on NOC          texture, elasticity &amp; capillary refill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JP              Disease                                      scale (not compromised)         2. Assess mental status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NM                                                             throughout hospital stay.         3. Assess for N/V.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SV                                                                                                               4. Assess diet &amp; tolerance of diet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PATIENT OUTCOME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5. Assess vital signs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6. Maintain meticulous skin hygiene using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Patient will verbalize                mild soap &amp; tepid water when bathing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understanding of treatment/      7. Apply lotion to skin as indicated for dry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therapy regimen by                      skin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discharge.                                   8. Change patients position q2hrs.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9. Apply pressure relieving devices to prevent 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pressure injury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10. Provide passive/active ROM exercises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11. Assess continent status &amp; keep skin clean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&amp; dry q2hrs.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12. Use paper tape or non-adherent dressing on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frail skin &amp; remove it gently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prn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58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048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Promote Skin Integrity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9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RELATED  INTERVENTIONS</a:t>
            </a:r>
          </a:p>
          <a:p>
            <a:pPr marL="0" indent="0">
              <a:buNone/>
            </a:pP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13. Provide safety measures during ambulation (non-skid</a:t>
            </a:r>
          </a:p>
          <a:p>
            <a:pPr marL="0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socks, proper fitting foot wear, clutter free pathways)</a:t>
            </a:r>
          </a:p>
          <a:p>
            <a:pPr marL="0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at all times.</a:t>
            </a:r>
          </a:p>
          <a:p>
            <a:pPr marL="0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14. Recommend keeping nails short to reduce risk  of dermal</a:t>
            </a:r>
          </a:p>
          <a:p>
            <a:pPr marL="0" indent="0"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injury.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15. Teach patient &amp; family the importance of adequate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nutrition &amp; fluid intake to maintain general good health &amp;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16. Teach patient &amp; family the importance of taking prescribed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medications as ordered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17. Recommend elevation of lower extremities when sitting to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enhance venous return &amp; reduce edema formation prior to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18. Recommend avoiding exposure to sunlight &amp; use of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sunscreen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19. Teach patient &amp; family the importance of routine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assessments &amp; care of skin to determine changes in risk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status &amp; provide the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braden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scale assessment tool as 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a guide prior to discharge.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20. Teach patient &amp; Family the importance of follow up visits</a:t>
            </a:r>
          </a:p>
          <a:p>
            <a:pPr marL="0" indent="0"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with physician &amp; compliance with lab draws </a:t>
            </a: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&amp; medications.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27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1125</Words>
  <Application>Microsoft Office PowerPoint</Application>
  <PresentationFormat>On-screen Show (4:3)</PresentationFormat>
  <Paragraphs>136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Promote Skin Integrity</vt:lpstr>
      <vt:lpstr>Promote Skin Integrity</vt:lpstr>
      <vt:lpstr>Promote Skin Integrity</vt:lpstr>
      <vt:lpstr>Promote Skin Integrity</vt:lpstr>
      <vt:lpstr>Promote Skin Integrity</vt:lpstr>
      <vt:lpstr>Promote Skin Integrity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14</cp:revision>
  <dcterms:created xsi:type="dcterms:W3CDTF">2012-04-15T01:50:26Z</dcterms:created>
  <dcterms:modified xsi:type="dcterms:W3CDTF">2012-04-15T05:10:43Z</dcterms:modified>
</cp:coreProperties>
</file>