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1" r:id="rId3"/>
    <p:sldId id="268" r:id="rId4"/>
    <p:sldId id="269" r:id="rId5"/>
    <p:sldId id="270" r:id="rId6"/>
    <p:sldId id="257" r:id="rId7"/>
    <p:sldId id="265" r:id="rId8"/>
    <p:sldId id="259" r:id="rId9"/>
    <p:sldId id="273" r:id="rId10"/>
    <p:sldId id="260" r:id="rId11"/>
    <p:sldId id="261" r:id="rId12"/>
    <p:sldId id="272" r:id="rId13"/>
    <p:sldId id="263" r:id="rId14"/>
    <p:sldId id="262" r:id="rId15"/>
    <p:sldId id="264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65" autoAdjust="0"/>
    <p:restoredTop sz="80333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21DBB-A7E0-4357-B3F2-95087A5DE168}" type="datetimeFigureOut">
              <a:rPr lang="en-US" smtClean="0"/>
              <a:t>2/26/2012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2C3E9-F5DD-4080-991B-435553C57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2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7BD48-194F-4FFC-95C0-C9579389CA40}" type="datetimeFigureOut">
              <a:rPr lang="en-US" smtClean="0"/>
              <a:t>2/26/2012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AA869-D30F-4E33-9924-D663E99AA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27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England</a:t>
            </a:r>
            <a:r>
              <a:rPr lang="en-US" baseline="0" dirty="0" smtClean="0"/>
              <a:t> is one of the most famous &amp; wealthiest countries in the world.</a:t>
            </a:r>
          </a:p>
          <a:p>
            <a:r>
              <a:rPr lang="en-US" baseline="0" dirty="0" smtClean="0"/>
              <a:t>It’s 75 times smaller than the 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yearly wages are from £35,035 to £48,185 ($</a:t>
            </a:r>
            <a:r>
              <a:rPr lang="en-US" dirty="0" smtClean="0"/>
              <a:t>55,581.41  to $76,443.28)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“certified” stroke centers in England as of 2009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5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Pradaxa</a:t>
            </a:r>
            <a:r>
              <a:rPr lang="en-US" baseline="0" dirty="0" smtClean="0"/>
              <a:t> is a direct thrombin inhibitor</a:t>
            </a:r>
          </a:p>
          <a:p>
            <a:r>
              <a:rPr lang="en-US" baseline="0" dirty="0" err="1" smtClean="0"/>
              <a:t>Warfarin</a:t>
            </a:r>
            <a:r>
              <a:rPr lang="en-US" baseline="0" dirty="0" smtClean="0"/>
              <a:t> is a Vitamin K antagonist- both are blood thinners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Angela </a:t>
            </a:r>
            <a:r>
              <a:rPr lang="en-US" dirty="0" err="1" smtClean="0"/>
              <a:t>Risaliti</a:t>
            </a:r>
            <a:endParaRPr lang="en-US" dirty="0" smtClean="0"/>
          </a:p>
          <a:p>
            <a:r>
              <a:rPr lang="en-US" dirty="0" err="1" smtClean="0"/>
              <a:t>Kurtis</a:t>
            </a:r>
            <a:r>
              <a:rPr lang="en-US" dirty="0" smtClean="0"/>
              <a:t> </a:t>
            </a:r>
            <a:r>
              <a:rPr lang="en-US" dirty="0" err="1" smtClean="0"/>
              <a:t>Hupp</a:t>
            </a:r>
            <a:endParaRPr lang="en-US" dirty="0" smtClean="0"/>
          </a:p>
          <a:p>
            <a:r>
              <a:rPr lang="en-US" dirty="0" smtClean="0"/>
              <a:t>Tommy </a:t>
            </a:r>
            <a:r>
              <a:rPr lang="en-US" dirty="0" err="1" smtClean="0"/>
              <a:t>Manuguerra</a:t>
            </a:r>
            <a:endParaRPr lang="en-US" dirty="0" smtClean="0"/>
          </a:p>
          <a:p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304800"/>
            <a:ext cx="6429374" cy="1066799"/>
          </a:xfrm>
        </p:spPr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295400"/>
            <a:ext cx="4591050" cy="5219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800600"/>
            <a:ext cx="3200400" cy="19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729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447800"/>
            <a:ext cx="7680960" cy="5029200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Every 5 minutes someone in England suffers from a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1 in 4 expected by 85 </a:t>
            </a:r>
            <a:r>
              <a:rPr lang="en-US" sz="2400" dirty="0" smtClean="0"/>
              <a:t>years of 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110,000 new strokes, 30,000 recurrent strokes (795,000 in US)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Responsible for 11% of deaths leaving about 250,000 disabled per year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Over 900,000 are living in England with a previous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largest cause of death in England (behind coronary artery disease and </a:t>
            </a:r>
            <a:r>
              <a:rPr lang="en-US" sz="2400" dirty="0" smtClean="0"/>
              <a:t>cancer)</a:t>
            </a: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Strokes cost the health care system 7 billion euros a year ($9.2 billion)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85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 England uses many of the same options as us including: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Anticoagulant therapy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ACE inhibitors (even patients with normal BP)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Antithrombotic therapy (4 1/2 hour window for England)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Thiazine Diuretics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CT scan </a:t>
            </a:r>
            <a:r>
              <a:rPr lang="en-US" sz="2200" dirty="0" err="1" smtClean="0"/>
              <a:t>asap</a:t>
            </a:r>
            <a:r>
              <a:rPr lang="en-US" sz="2200" dirty="0" smtClean="0"/>
              <a:t>/MRI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England does have Primary Stoke Centers just like us that are stacked with:</a:t>
            </a:r>
          </a:p>
          <a:p>
            <a:pPr marL="1154430" lvl="5" indent="-285750">
              <a:buFont typeface="Wingdings" pitchFamily="2" charset="2"/>
              <a:buChar char="v"/>
            </a:pPr>
            <a:r>
              <a:rPr lang="en-US" sz="2200" dirty="0" smtClean="0"/>
              <a:t>24/7 specially trained doctors and staff for </a:t>
            </a:r>
            <a:r>
              <a:rPr lang="en-US" sz="2200" dirty="0"/>
              <a:t>T</a:t>
            </a:r>
            <a:r>
              <a:rPr lang="en-US" sz="2200" dirty="0" smtClean="0"/>
              <a:t>PA administration (neurologist, neurosurgeons, nurses, lab techs and CT techs)</a:t>
            </a:r>
          </a:p>
          <a:p>
            <a:pPr marL="457200" lvl="1" indent="-285750">
              <a:buFont typeface="Wingdings" pitchFamily="2" charset="2"/>
              <a:buChar char="v"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treatment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59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371600"/>
            <a:ext cx="6966664" cy="47244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Stroke Centers in England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6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Anticoagulant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Clinical studies found it reduced brain attacks by more than 1/3 among the elderly with atrial fibrillation compared to warfarin.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As opposed to warfarin, there are absolutely no diet restrictions on </a:t>
            </a:r>
            <a:r>
              <a:rPr lang="en-US" sz="2400" dirty="0" err="1" smtClean="0"/>
              <a:t>Pradaxa</a:t>
            </a:r>
            <a:r>
              <a:rPr lang="en-US" sz="2400" dirty="0" smtClean="0"/>
              <a:t> (vitamin K)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pill cost 2.52 euros a day ($3.31)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Just approved in the United States in 2010</a:t>
            </a:r>
          </a:p>
          <a:p>
            <a:pPr marL="342900" indent="-342900">
              <a:buFont typeface="Wingdings" pitchFamily="2" charset="2"/>
              <a:buChar char="v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Pradaxa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43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Doctors encourage Exercise, Healthy Diet, Cholesterol/BP management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Act F.A.S.T Campaigned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Launched in 2009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Face, Arm, Speech and Time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Helps people to recognize signs of stroke for emergent treatment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tactics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85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80960" cy="1066800"/>
          </a:xfrm>
        </p:spPr>
        <p:txBody>
          <a:bodyPr/>
          <a:lstStyle/>
          <a:p>
            <a:r>
              <a:rPr lang="en-US" b="1" dirty="0" smtClean="0"/>
              <a:t>ACT F.A.S.T. </a:t>
            </a:r>
            <a:r>
              <a:rPr lang="en-US" dirty="0" smtClean="0"/>
              <a:t>to Prevent a Stroke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" y="2013857"/>
            <a:ext cx="8686800" cy="354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46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62974" cy="4419600"/>
          </a:xfrm>
        </p:spPr>
        <p:txBody>
          <a:bodyPr>
            <a:normAutofit/>
          </a:bodyPr>
          <a:lstStyle/>
          <a:p>
            <a:r>
              <a:rPr lang="en-US" sz="1400" dirty="0"/>
              <a:t>	</a:t>
            </a:r>
            <a:r>
              <a:rPr lang="en-US" sz="1400" dirty="0" smtClean="0"/>
              <a:t>Goshen</a:t>
            </a:r>
            <a:r>
              <a:rPr lang="en-US" sz="1400" dirty="0"/>
              <a:t>, M. (</a:t>
            </a:r>
            <a:r>
              <a:rPr lang="en-US" sz="1400" dirty="0" err="1"/>
              <a:t>n.d</a:t>
            </a:r>
            <a:r>
              <a:rPr lang="en-US" sz="1400" dirty="0"/>
              <a:t>.). England’s Health Care System - TRCB. </a:t>
            </a:r>
            <a:r>
              <a:rPr lang="en-US" sz="1400" i="1" dirty="0"/>
              <a:t>TRCB.com - Article Marketing for Massive Exposure and Reward</a:t>
            </a:r>
            <a:r>
              <a:rPr lang="en-US" sz="1400" dirty="0"/>
              <a:t>. Retrieved February 26, 2012, from http://www.trcb.com/health-and-fitness/healthcare-systems/englands-health-care-system-2505.htm </a:t>
            </a:r>
            <a:br>
              <a:rPr lang="en-US" sz="1400" dirty="0"/>
            </a:br>
            <a:r>
              <a:rPr lang="en-US" sz="1400" dirty="0" smtClean="0"/>
              <a:t>	Primary </a:t>
            </a:r>
            <a:r>
              <a:rPr lang="en-US" sz="1400" dirty="0"/>
              <a:t>medical care : Department of Health - Health care.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Department of Health | Public health, adult social care, and the NHS</a:t>
            </a:r>
            <a:r>
              <a:rPr lang="en-US" sz="1400" dirty="0"/>
              <a:t>. Retrieved February 26, 2012, from http://www.dh.gov.uk/en/Healthcare/Primarycare/PMC/index.htm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DEATH RATE BY COUNTRY.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World Life Expectancy</a:t>
            </a:r>
            <a:r>
              <a:rPr lang="en-US" sz="1400" dirty="0"/>
              <a:t>. Retrieved February 26, 2012, from http://www.worldlifeexpectancy.com/cause-of-death/stroke/by-country/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- NHS Choices.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NHS Choices - Your health, your choices</a:t>
            </a:r>
            <a:r>
              <a:rPr lang="en-US" sz="1400" dirty="0"/>
              <a:t>. Retrieved February 26, 2012, from http://www.nhs.uk/conditions/Stroke/Pages/Introduction.aspx?WT.mc_id=110901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Unit </a:t>
            </a:r>
            <a:r>
              <a:rPr lang="en-US" sz="1400" dirty="0" err="1"/>
              <a:t>Glos</a:t>
            </a:r>
            <a:r>
              <a:rPr lang="en-US" sz="1400" dirty="0"/>
              <a:t> - 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Stroke Unit </a:t>
            </a:r>
            <a:r>
              <a:rPr lang="en-US" sz="1400" i="1" dirty="0" err="1"/>
              <a:t>Glos</a:t>
            </a:r>
            <a:r>
              <a:rPr lang="en-US" sz="1400" i="1" dirty="0"/>
              <a:t> - </a:t>
            </a:r>
            <a:r>
              <a:rPr lang="en-US" sz="1400" dirty="0"/>
              <a:t>. Retrieved February 26, 2012, from http://www.strokeunitglos.nhs.uk/strokeunitgl280692.html </a:t>
            </a:r>
            <a:br>
              <a:rPr lang="en-US" sz="1400" dirty="0"/>
            </a:br>
            <a:r>
              <a:rPr lang="en-US" sz="1400" dirty="0" smtClean="0"/>
              <a:t>	UK </a:t>
            </a:r>
            <a:r>
              <a:rPr lang="en-US" sz="1400" dirty="0"/>
              <a:t>Hospital Named Certified Stroke Center.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University of Kentucky</a:t>
            </a:r>
            <a:r>
              <a:rPr lang="en-US" sz="1400" dirty="0"/>
              <a:t>. Retrieved February 26, 2012, from http://www.uky.edu/PR/News/Archives/2005/Apr2005/050412_stroke_center.htm 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048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References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087" y="1833562"/>
            <a:ext cx="469582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746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33600"/>
            <a:ext cx="4686300" cy="31337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Ischemic stroke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80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362200"/>
            <a:ext cx="2686050" cy="28575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Hemorrhagic </a:t>
            </a:r>
            <a:r>
              <a:rPr lang="en-US" dirty="0" smtClean="0">
                <a:latin typeface="Arial Black" pitchFamily="34" charset="0"/>
              </a:rPr>
              <a:t>stroke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81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Breast stroke</a:t>
            </a:r>
            <a:endParaRPr lang="en-US" dirty="0">
              <a:latin typeface="Arial Black" pitchFamily="34" charset="0"/>
            </a:endParaRPr>
          </a:p>
        </p:txBody>
      </p:sp>
      <p:pic>
        <p:nvPicPr>
          <p:cNvPr id="2051" name="Picture 3" descr="C:\Users\Tommy\AppData\Local\Microsoft\Windows\Temporary Internet Files\Content.IE5\2O6YVPKN\MP900410174[1]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81" y="1463675"/>
            <a:ext cx="4729013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406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85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England is 130,400 </a:t>
            </a:r>
            <a:r>
              <a:rPr lang="en-US" sz="2400" dirty="0" err="1" smtClean="0"/>
              <a:t>sq</a:t>
            </a:r>
            <a:r>
              <a:rPr lang="en-US" sz="2400" dirty="0" smtClean="0"/>
              <a:t>/km (size of Oregon)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</a:t>
            </a:r>
            <a:r>
              <a:rPr lang="en-US" sz="2400" dirty="0" smtClean="0"/>
              <a:t>opulation = 50.5 million</a:t>
            </a:r>
            <a:endParaRPr lang="en-US" sz="24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males is 77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females is 81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Median age 36-37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Hosted the first hot chocolate store in </a:t>
            </a:r>
            <a:r>
              <a:rPr lang="en-US" sz="2400" dirty="0" smtClean="0"/>
              <a:t>1600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Gulp down more tea than any other country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&gt;300 languages spoken</a:t>
            </a:r>
            <a:endParaRPr lang="en-US" sz="24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1,135 Hospital (4.2 per 1000 for Hospital Beds)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 England…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50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for obesity (23%)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160 for stroke death rate (39.6 per 1000)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little more about England..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143" y="2819400"/>
            <a:ext cx="57404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95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2425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i</a:t>
            </a:r>
            <a:r>
              <a:rPr lang="en-US" sz="2400" dirty="0" smtClean="0"/>
              <a:t>s called “National Health Service” (NHS)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11% per pound weekly is contributed by citizens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Provides free walk-ins with few extra charges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geared for the elderly and disabled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86% of prescriptions are provided free</a:t>
            </a:r>
            <a:endParaRPr lang="en-US" sz="2400" dirty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They also offer private insurance funded by contributions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This private insurance is used by a limited number of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Patients with the private health care are treated quicker, but Emergency situations still come first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1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903" y="1066800"/>
            <a:ext cx="6324600" cy="439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70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358</TotalTime>
  <Words>516</Words>
  <Application>Microsoft Office PowerPoint</Application>
  <PresentationFormat>On-screen Show (4:3)</PresentationFormat>
  <Paragraphs>74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Mylar</vt:lpstr>
      <vt:lpstr>Strokes in England</vt:lpstr>
      <vt:lpstr>PowerPoint Presentation</vt:lpstr>
      <vt:lpstr>Ischemic stroke</vt:lpstr>
      <vt:lpstr>Hemorrhagic stroke</vt:lpstr>
      <vt:lpstr>Breast stroke</vt:lpstr>
      <vt:lpstr>A little about England…</vt:lpstr>
      <vt:lpstr>A little more about England..</vt:lpstr>
      <vt:lpstr>Healthcare in England</vt:lpstr>
      <vt:lpstr>PowerPoint Presentation</vt:lpstr>
      <vt:lpstr>Strokes in England</vt:lpstr>
      <vt:lpstr>Stroke treatment in England</vt:lpstr>
      <vt:lpstr>Stroke Centers in England</vt:lpstr>
      <vt:lpstr>Pradaxa</vt:lpstr>
      <vt:lpstr>Prevention tactics England</vt:lpstr>
      <vt:lpstr>ACT F.A.S.T. to Prevent a Stroke</vt:lpstr>
      <vt:lpstr> Goshen, M. (n.d.). England’s Health Care System - TRCB. TRCB.com - Article Marketing for Massive Exposure and Reward. Retrieved February 26, 2012, from http://www.trcb.com/health-and-fitness/healthcare-systems/englands-health-care-system-2505.htm   Primary medical care : Department of Health - Health care. (n.d.). Department of Health | Public health, adult social care, and the NHS. Retrieved February 26, 2012, from http://www.dh.gov.uk/en/Healthcare/Primarycare/PMC/index.htm   STROKE DEATH RATE BY COUNTRY. (n.d.). World Life Expectancy. Retrieved February 26, 2012, from http://www.worldlifeexpectancy.com/cause-of-death/stroke/by-country/   Stroke - NHS Choices. (n.d.). NHS Choices - Your health, your choices. Retrieved February 26, 2012, from http://www.nhs.uk/conditions/Stroke/Pages/Introduction.aspx?WT.mc_id=110901   Stroke Unit Glos - . (n.d.). Stroke Unit Glos - . Retrieved February 26, 2012, from http://www.strokeunitglos.nhs.uk/strokeunitgl280692.html   UK Hospital Named Certified Stroke Center. (n.d.). University of Kentucky. Retrieved February 26, 2012, from http://www.uky.edu/PR/News/Archives/2005/Apr2005/050412_stroke_center.htm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</dc:creator>
  <cp:lastModifiedBy>Tommy</cp:lastModifiedBy>
  <cp:revision>23</cp:revision>
  <dcterms:created xsi:type="dcterms:W3CDTF">2012-02-18T17:14:19Z</dcterms:created>
  <dcterms:modified xsi:type="dcterms:W3CDTF">2012-02-27T00:57:52Z</dcterms:modified>
</cp:coreProperties>
</file>