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6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9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0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8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1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9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0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2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4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8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92B60-3041-4B53-8965-65E312CA5B2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45308-7C66-4765-BBBB-BB63654B8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1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Infants Nutritional Needs first six months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 descr="C:\Users\Jen\AppData\Local\Microsoft\Windows\Temporary Internet Files\Content.IE5\0E9NANKV\MP90040216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5" y="990600"/>
            <a:ext cx="9132065" cy="586740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097063"/>
              </p:ext>
            </p:extLst>
          </p:nvPr>
        </p:nvGraphicFramePr>
        <p:xfrm>
          <a:off x="914400" y="2133601"/>
          <a:ext cx="7315200" cy="2232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547"/>
                <a:gridCol w="2159363"/>
                <a:gridCol w="1778859"/>
                <a:gridCol w="1978624"/>
                <a:gridCol w="608807"/>
              </a:tblGrid>
              <a:tr h="2854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Total Formula Amount per Feeding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Number of Feedings per Day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Total Formula Amount per Day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46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0-1 Month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1/2 to 4 ounces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 to 8 times per day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12 to 24 ounces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463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1-4 Months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 to 6 ounces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5 to 6 times per day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24 to 36 ounces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25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4-6 Months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 to 7 ounces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 to 6 times per day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24 to 36 ounces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799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Infants Nutritional Needs first six months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Infants Nutritional Needs first six months</dc:title>
  <dc:creator>Jen</dc:creator>
  <cp:lastModifiedBy>Jen</cp:lastModifiedBy>
  <cp:revision>2</cp:revision>
  <dcterms:created xsi:type="dcterms:W3CDTF">2012-09-30T19:17:14Z</dcterms:created>
  <dcterms:modified xsi:type="dcterms:W3CDTF">2012-09-30T19:28:43Z</dcterms:modified>
</cp:coreProperties>
</file>