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E76FC6-8661-47E8-8C29-FD0FE90A302A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F9F544-AE8B-4E69-9F3B-69075D349D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846C44-C37D-4AC8-868B-6C4CF9A4079A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0B307F-DDE1-4B3B-B188-2FD040B2C0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167504-0854-40F9-97FE-B2CF289883D4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FAD692-3599-449F-B1E9-D66C402534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9F74EA-9626-4A7D-BEF1-F8D0DBFBE70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276CB0-A93C-4CD4-846B-80021F2B8B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1D0E55-3701-4FCF-8CA9-29885FF5DC1D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BCA4B7-388E-4ABB-8957-68E12F2745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7D6562-34D6-456C-98EF-DCCBE1E7E69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198077-395C-47A2-8183-BC7E82E3C1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37F78C-012E-4315-8CEA-0FD91F56CCF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9A5B53-C9E2-421C-8238-E024CCED38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821507-0AC0-4C4B-B76C-C55659933C84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7B2498-A0AE-4F7B-AE9F-BAF584F287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15C067-83A5-402E-816F-018D72FBDA6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4300C8E-E4A9-4043-B084-FBC23AF251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555B2D-C6D9-40A5-9088-722A0A1C1EA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BFA165-F4A9-4D77-84A0-FFDAE39136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62FF185-4FD4-4FE5-BD49-D3A2E3310096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FE9C2F-DA53-4E86-900A-7D897C0C0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0A40128E-A674-4FBD-9BB9-5B3BE6EABA63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768F987-B61C-4AD0-A83A-A26A8B057C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INTRODUCTION</a:t>
            </a:r>
            <a:endParaRPr lang="en-US" sz="6000" u="sng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6868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/>
              <a:t> Respiratory muscle dysfunction almost always present itself in patients with chronic COPD and may contribute to the negative effects of the disease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DEFINITION</a:t>
            </a:r>
            <a:endParaRPr lang="en-US" sz="6000" u="sng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51784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4800" dirty="0" smtClean="0"/>
              <a:t> Harmonica therapy is </a:t>
            </a:r>
            <a:r>
              <a:rPr lang="en-US" sz="4800" dirty="0" err="1" smtClean="0"/>
              <a:t>inspiratory</a:t>
            </a:r>
            <a:r>
              <a:rPr lang="en-US" sz="4800" dirty="0" smtClean="0"/>
              <a:t> muscle training (IMT) usually performed using a pressure or resistance device for a duration and frequency of 15-30 minutes, 5-7 days per week.</a:t>
            </a:r>
            <a:endParaRPr lang="en-US" sz="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731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/>
            </a:r>
            <a:br>
              <a:rPr lang="en-US" sz="6000" u="sng" dirty="0" smtClean="0"/>
            </a:br>
            <a:r>
              <a:rPr lang="en-US" sz="6000" u="sng" dirty="0" smtClean="0"/>
              <a:t/>
            </a:r>
            <a:br>
              <a:rPr lang="en-US" sz="6000" u="sng" dirty="0" smtClean="0"/>
            </a:br>
            <a:r>
              <a:rPr lang="en-US" sz="6000" u="sng" dirty="0" smtClean="0"/>
              <a:t>LEVEL OF EVIDENCE</a:t>
            </a:r>
            <a:endParaRPr lang="en-US"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620000" cy="4419600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Level 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Randomized controlled trial, systematic review or meta-analysis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Level 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       Other studies, such as quasi-experimental,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correlational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       descriptive, survey, evaluation , and qualitative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III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Expert opinions or consensus statements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IV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Case reports and low-level case-control and cohort studies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Expert opinion or consensus based on </a:t>
            </a:r>
            <a:r>
              <a:rPr lang="en-US" sz="2000" dirty="0" smtClean="0"/>
              <a:t>experience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  <a:p>
            <a:pPr marL="274320" indent="-274320">
              <a:buNone/>
              <a:defRPr/>
            </a:pPr>
            <a:r>
              <a:rPr lang="en-US" sz="2000" dirty="0" smtClean="0"/>
              <a:t>National Council of State Boards of Nursing. (April 2006).  Systematic review of studies of nursing education outcomes:  An evolving review.  Retrieved March 1, 2009 from </a:t>
            </a:r>
            <a:r>
              <a:rPr lang="en-US" sz="2000" u="sng" dirty="0" err="1" smtClean="0"/>
              <a:t>www,ncsbn.org</a:t>
            </a:r>
            <a:r>
              <a:rPr lang="en-US" sz="2000" u="sng" dirty="0" smtClean="0"/>
              <a:t>/</a:t>
            </a:r>
            <a:r>
              <a:rPr lang="en-US" sz="2000" u="sng" dirty="0" err="1" smtClean="0"/>
              <a:t>Final_Sys_Review</a:t>
            </a:r>
            <a:r>
              <a:rPr lang="en-US" sz="2000" smtClean="0"/>
              <a:t> 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EFFECTIVE</a:t>
            </a:r>
            <a:endParaRPr lang="en-US" sz="6000" u="sng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/>
              <a:t>No published data was found in this category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POSSIBLY EFFECTIVE</a:t>
            </a:r>
            <a:endParaRPr lang="en-US" sz="6000" u="sng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algn="ctr" eaLnBrk="1" hangingPunct="1"/>
            <a:endParaRPr lang="en-US" sz="800" dirty="0" smtClean="0"/>
          </a:p>
          <a:p>
            <a:pPr eaLnBrk="1" hangingPunct="1"/>
            <a:r>
              <a:rPr lang="en-US" dirty="0" smtClean="0"/>
              <a:t>Patients perceptions of shortness of breath decreased significantly during the controlled study.</a:t>
            </a:r>
          </a:p>
          <a:p>
            <a:pPr eaLnBrk="1" hangingPunct="1">
              <a:buFont typeface="Wingdings" pitchFamily="2" charset="2"/>
              <a:buNone/>
            </a:pPr>
            <a:endParaRPr lang="en-US" sz="8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NOT EFFECTIVE</a:t>
            </a:r>
            <a:endParaRPr lang="en-US" sz="6000" u="sng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36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endParaRPr lang="en-US" sz="800" dirty="0" smtClean="0"/>
          </a:p>
          <a:p>
            <a:pPr eaLnBrk="1" hangingPunct="1"/>
            <a:r>
              <a:rPr lang="en-US" dirty="0" smtClean="0"/>
              <a:t>Harmonica therapy was instructed with the proper techniques of inhalation and exhalation. The patient practiced 5-20 minutes per day for 5 days with no positive outcomes .</a:t>
            </a:r>
            <a:endParaRPr lang="en-US" sz="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1600" dirty="0" smtClean="0"/>
              <a:t>   </a:t>
            </a:r>
            <a:endParaRPr lang="en-US" sz="14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POSSIBLY HARMFUL</a:t>
            </a:r>
            <a:endParaRPr lang="en-US" sz="6000" u="sng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z="800" u="sng" dirty="0" smtClean="0"/>
          </a:p>
          <a:p>
            <a:pPr eaLnBrk="1" hangingPunct="1"/>
            <a:r>
              <a:rPr lang="en-US" sz="2400" dirty="0" smtClean="0"/>
              <a:t>No applicable published research was found in this category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SUMMARY</a:t>
            </a:r>
            <a:endParaRPr lang="en-US" sz="6000" u="sng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Harmonica playing does not significantly affect the clinical, psychosocial, or functional status of COPD.</a:t>
            </a:r>
          </a:p>
          <a:p>
            <a:pPr eaLnBrk="1" hangingPunct="1"/>
            <a:endParaRPr lang="en-US" sz="800" dirty="0" smtClean="0"/>
          </a:p>
          <a:p>
            <a:pPr eaLnBrk="1" hangingPunct="1"/>
            <a:r>
              <a:rPr lang="en-US" dirty="0" smtClean="0"/>
              <a:t>No significant differences were found, the combined sample improved significantly in their perception of shortness of breath, quality of life and distance walked in 6 minutes regardless of group placed in. </a:t>
            </a:r>
          </a:p>
          <a:p>
            <a:pPr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234</TotalTime>
  <Words>272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INTRODUCTION</vt:lpstr>
      <vt:lpstr>DEFINITION</vt:lpstr>
      <vt:lpstr>  LEVEL OF EVIDENCE</vt:lpstr>
      <vt:lpstr>EFFECTIVE</vt:lpstr>
      <vt:lpstr>POSSIBLY EFFECTIVE</vt:lpstr>
      <vt:lpstr>NOT EFFECTIVE</vt:lpstr>
      <vt:lpstr>POSSIBLY HARMFUL</vt:lpstr>
      <vt:lpstr>SUMMARY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Barbara</dc:creator>
  <cp:lastModifiedBy>admin</cp:lastModifiedBy>
  <cp:revision>27</cp:revision>
  <dcterms:created xsi:type="dcterms:W3CDTF">2009-02-19T22:45:10Z</dcterms:created>
  <dcterms:modified xsi:type="dcterms:W3CDTF">2013-03-25T15:56:15Z</dcterms:modified>
</cp:coreProperties>
</file>