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77" r:id="rId7"/>
    <p:sldId id="260" r:id="rId8"/>
    <p:sldId id="261" r:id="rId9"/>
    <p:sldId id="278" r:id="rId10"/>
    <p:sldId id="262" r:id="rId11"/>
    <p:sldId id="263" r:id="rId12"/>
    <p:sldId id="264" r:id="rId13"/>
    <p:sldId id="265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46ED-7AF5-4D8A-913A-DF13DB1A8EB9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7C7-3F6E-4FE3-9C7C-61575D909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46ED-7AF5-4D8A-913A-DF13DB1A8EB9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7C7-3F6E-4FE3-9C7C-61575D909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46ED-7AF5-4D8A-913A-DF13DB1A8EB9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7C7-3F6E-4FE3-9C7C-61575D909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46ED-7AF5-4D8A-913A-DF13DB1A8EB9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7C7-3F6E-4FE3-9C7C-61575D909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46ED-7AF5-4D8A-913A-DF13DB1A8EB9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7C7-3F6E-4FE3-9C7C-61575D909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46ED-7AF5-4D8A-913A-DF13DB1A8EB9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7C7-3F6E-4FE3-9C7C-61575D909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46ED-7AF5-4D8A-913A-DF13DB1A8EB9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7C7-3F6E-4FE3-9C7C-61575D909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46ED-7AF5-4D8A-913A-DF13DB1A8EB9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7C7-3F6E-4FE3-9C7C-61575D909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46ED-7AF5-4D8A-913A-DF13DB1A8EB9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7C7-3F6E-4FE3-9C7C-61575D909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46ED-7AF5-4D8A-913A-DF13DB1A8EB9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7C7-3F6E-4FE3-9C7C-61575D9090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46ED-7AF5-4D8A-913A-DF13DB1A8EB9}" type="datetimeFigureOut">
              <a:rPr lang="en-US" smtClean="0"/>
              <a:t>9/6/2012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3F57C7-3F6E-4FE3-9C7C-61575D9090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53F57C7-3F6E-4FE3-9C7C-61575D9090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74246ED-7AF5-4D8A-913A-DF13DB1A8EB9}" type="datetimeFigureOut">
              <a:rPr lang="en-US" smtClean="0"/>
              <a:t>9/6/2012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Growth and Development: </a:t>
            </a:r>
            <a:br>
              <a:rPr lang="en-US" sz="5400" dirty="0" smtClean="0"/>
            </a:br>
            <a:r>
              <a:rPr lang="en-US" sz="5400" dirty="0" smtClean="0"/>
              <a:t>The Preschool Years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Baker, Rachel Buie, Kristin Davis, Lori Logan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Nutrtional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3" y="381000"/>
            <a:ext cx="6267953" cy="4943475"/>
          </a:xfrm>
        </p:spPr>
      </p:pic>
    </p:spTree>
    <p:extLst>
      <p:ext uri="{BB962C8B-B14F-4D97-AF65-F5344CB8AC3E}">
        <p14:creationId xmlns:p14="http://schemas.microsoft.com/office/powerpoint/2010/main" val="15370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Development in ADLs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24" y="381000"/>
            <a:ext cx="3283352" cy="4943475"/>
          </a:xfrm>
        </p:spPr>
      </p:pic>
    </p:spTree>
    <p:extLst>
      <p:ext uri="{BB962C8B-B14F-4D97-AF65-F5344CB8AC3E}">
        <p14:creationId xmlns:p14="http://schemas.microsoft.com/office/powerpoint/2010/main" val="36638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Development in ADLs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8" y="381000"/>
            <a:ext cx="7442984" cy="4943475"/>
          </a:xfrm>
        </p:spPr>
      </p:pic>
    </p:spTree>
    <p:extLst>
      <p:ext uri="{BB962C8B-B14F-4D97-AF65-F5344CB8AC3E}">
        <p14:creationId xmlns:p14="http://schemas.microsoft.com/office/powerpoint/2010/main" val="34923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Healthy Family Functioning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16" y="381000"/>
            <a:ext cx="3735567" cy="4943475"/>
          </a:xfrm>
        </p:spPr>
      </p:pic>
    </p:spTree>
    <p:extLst>
      <p:ext uri="{BB962C8B-B14F-4D97-AF65-F5344CB8AC3E}">
        <p14:creationId xmlns:p14="http://schemas.microsoft.com/office/powerpoint/2010/main" val="24209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Growth Changes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Average Weight is 32 lbs-41.5 lbs.</a:t>
            </a:r>
          </a:p>
          <a:p>
            <a:r>
              <a:rPr lang="en-US" dirty="0" smtClean="0"/>
              <a:t>Height increases every year by 2.5 in.-3.5 in.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04" y="381000"/>
            <a:ext cx="3250192" cy="4943475"/>
          </a:xfrm>
        </p:spPr>
      </p:pic>
    </p:spTree>
    <p:extLst>
      <p:ext uri="{BB962C8B-B14F-4D97-AF65-F5344CB8AC3E}">
        <p14:creationId xmlns:p14="http://schemas.microsoft.com/office/powerpoint/2010/main" val="11714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Growth 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Refined eye-hand coordination</a:t>
            </a:r>
          </a:p>
          <a:p>
            <a:r>
              <a:rPr lang="en-US" dirty="0" smtClean="0"/>
              <a:t>Increased skillful manipulation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1925"/>
            <a:ext cx="3283352" cy="49434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32896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Milestones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Entrance into School</a:t>
            </a:r>
          </a:p>
          <a:p>
            <a:r>
              <a:rPr lang="en-US" dirty="0" smtClean="0"/>
              <a:t>Increased attention span and memory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24" y="381000"/>
            <a:ext cx="3283352" cy="4943475"/>
          </a:xfrm>
        </p:spPr>
      </p:pic>
    </p:spTree>
    <p:extLst>
      <p:ext uri="{BB962C8B-B14F-4D97-AF65-F5344CB8AC3E}">
        <p14:creationId xmlns:p14="http://schemas.microsoft.com/office/powerpoint/2010/main" val="10273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Language, Emotional, Cognitive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Increased vocabulary to more than 2100 words</a:t>
            </a:r>
          </a:p>
          <a:p>
            <a:r>
              <a:rPr lang="en-US" dirty="0" smtClean="0"/>
              <a:t>Advancement in sentence structure, grammatical usage, and intelligibility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24" y="381000"/>
            <a:ext cx="3283352" cy="4943475"/>
          </a:xfrm>
        </p:spPr>
      </p:pic>
      <p:pic>
        <p:nvPicPr>
          <p:cNvPr id="3" name="Brookly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Language, Emotional, Cognitive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of several words to convey message (prepositions, adjectives, variety of verbs)</a:t>
            </a:r>
          </a:p>
          <a:p>
            <a:r>
              <a:rPr lang="en-US" dirty="0" smtClean="0"/>
              <a:t>Can define simple things by describing their use, shape, or general category of </a:t>
            </a:r>
            <a:r>
              <a:rPr lang="en-US" dirty="0" err="1" smtClean="0"/>
              <a:t>classifciation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12" y="381000"/>
            <a:ext cx="3546175" cy="4943475"/>
          </a:xfrm>
        </p:spPr>
      </p:pic>
      <p:pic>
        <p:nvPicPr>
          <p:cNvPr id="6" name="Ab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2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 action is good or bad depending on whether it results in reward or punishment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23" y="381000"/>
            <a:ext cx="3355353" cy="4943475"/>
          </a:xfrm>
        </p:spPr>
      </p:pic>
    </p:spTree>
    <p:extLst>
      <p:ext uri="{BB962C8B-B14F-4D97-AF65-F5344CB8AC3E}">
        <p14:creationId xmlns:p14="http://schemas.microsoft.com/office/powerpoint/2010/main" val="9678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Faith and religion learned from parents</a:t>
            </a:r>
          </a:p>
          <a:p>
            <a:r>
              <a:rPr lang="en-US" dirty="0" smtClean="0"/>
              <a:t>Concrete concept of God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6212"/>
            <a:ext cx="7772400" cy="4933051"/>
          </a:xfrm>
        </p:spPr>
      </p:pic>
      <p:pic>
        <p:nvPicPr>
          <p:cNvPr id="6" name="G &amp; D prayer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24" y="381000"/>
            <a:ext cx="3283352" cy="4943475"/>
          </a:xfrm>
        </p:spPr>
      </p:pic>
    </p:spTree>
    <p:extLst>
      <p:ext uri="{BB962C8B-B14F-4D97-AF65-F5344CB8AC3E}">
        <p14:creationId xmlns:p14="http://schemas.microsoft.com/office/powerpoint/2010/main" val="41088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238</TotalTime>
  <Words>157</Words>
  <Application>Microsoft Office PowerPoint</Application>
  <PresentationFormat>On-screen Show (4:3)</PresentationFormat>
  <Paragraphs>28</Paragraphs>
  <Slides>14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Growth and Development:  The Preschool Years </vt:lpstr>
      <vt:lpstr>Physical Growth Changes</vt:lpstr>
      <vt:lpstr>Physical Growth Changes</vt:lpstr>
      <vt:lpstr>Developmental Milestones</vt:lpstr>
      <vt:lpstr>Language, Emotional, Cognitive</vt:lpstr>
      <vt:lpstr>Language, Emotional, Cognitive</vt:lpstr>
      <vt:lpstr>Morality</vt:lpstr>
      <vt:lpstr>Spirituality</vt:lpstr>
      <vt:lpstr>Safety</vt:lpstr>
      <vt:lpstr>Nutrtional</vt:lpstr>
      <vt:lpstr>Promoting Development in ADLs</vt:lpstr>
      <vt:lpstr>Promoting Development in ADLs</vt:lpstr>
      <vt:lpstr>Promoting Healthy Family Functioning</vt:lpstr>
      <vt:lpstr>Quiz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and Development:  The Preschool Years</dc:title>
  <dc:creator>Rachel</dc:creator>
  <cp:lastModifiedBy>Rachel</cp:lastModifiedBy>
  <cp:revision>7</cp:revision>
  <dcterms:created xsi:type="dcterms:W3CDTF">2012-09-06T01:22:09Z</dcterms:created>
  <dcterms:modified xsi:type="dcterms:W3CDTF">2012-09-07T01:58:41Z</dcterms:modified>
</cp:coreProperties>
</file>