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6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96F-4A59-465A-B485-3B3CFD7512F0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C680-A3A9-4C36-B046-543FEF47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46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96F-4A59-465A-B485-3B3CFD7512F0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C680-A3A9-4C36-B046-543FEF47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74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96F-4A59-465A-B485-3B3CFD7512F0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C680-A3A9-4C36-B046-543FEF47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96F-4A59-465A-B485-3B3CFD7512F0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C680-A3A9-4C36-B046-543FEF47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45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96F-4A59-465A-B485-3B3CFD7512F0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C680-A3A9-4C36-B046-543FEF47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651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96F-4A59-465A-B485-3B3CFD7512F0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C680-A3A9-4C36-B046-543FEF47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806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96F-4A59-465A-B485-3B3CFD7512F0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C680-A3A9-4C36-B046-543FEF47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53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96F-4A59-465A-B485-3B3CFD7512F0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C680-A3A9-4C36-B046-543FEF47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01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96F-4A59-465A-B485-3B3CFD7512F0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C680-A3A9-4C36-B046-543FEF47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83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96F-4A59-465A-B485-3B3CFD7512F0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C680-A3A9-4C36-B046-543FEF47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919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96F-4A59-465A-B485-3B3CFD7512F0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DC680-A3A9-4C36-B046-543FEF47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5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1396F-4A59-465A-B485-3B3CFD7512F0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DC680-A3A9-4C36-B046-543FEF47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4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80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Number of People Impacted yearly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593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Number of people living with the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80% of Malians who suffer from TB remain undiagnosed which is one of the lowest rates in the world.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03218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the disease yearly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5.6% of the yearly GPD in Mali goes toward health.</a:t>
            </a:r>
          </a:p>
          <a:p>
            <a:r>
              <a:rPr lang="en-US" dirty="0" smtClean="0"/>
              <a:t>Most programs and treatments come from different programs in Mali and from world organizations.  One program is the NTP.  This program funds most of Mali’s TB programs.  It </a:t>
            </a:r>
            <a:r>
              <a:rPr lang="en-US" dirty="0" err="1" smtClean="0"/>
              <a:t>Recieves</a:t>
            </a:r>
            <a:r>
              <a:rPr lang="en-US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297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Although free treatment is offered to Malians, they cannot benefit from the treatment if they remained undiagnosed.  </a:t>
            </a:r>
          </a:p>
          <a:p>
            <a:r>
              <a:rPr lang="en-US" dirty="0" smtClean="0"/>
              <a:t>Free treatment is provided from the government and government programs such as GAIA </a:t>
            </a:r>
            <a:r>
              <a:rPr lang="en-US" dirty="0"/>
              <a:t>Global Awareness Interdisciplinary </a:t>
            </a:r>
            <a:r>
              <a:rPr lang="en-US" dirty="0" smtClean="0"/>
              <a:t>Alliance which is a world program to bring awareness and create programs to help with ecological awareness and discipline within countries who need help.</a:t>
            </a:r>
          </a:p>
        </p:txBody>
      </p:sp>
    </p:spTree>
    <p:extLst>
      <p:ext uri="{BB962C8B-B14F-4D97-AF65-F5344CB8AC3E}">
        <p14:creationId xmlns:p14="http://schemas.microsoft.com/office/powerpoint/2010/main" val="159958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success rate of treatment for TB was 78% in 2009.  This was the success rate for the cases that were registered.  This was an increase from 2001 when the rate was only 50%.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594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183</Words>
  <Application>Microsoft Office PowerPoint</Application>
  <PresentationFormat>On-screen Show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Number of People Impacted yearly </vt:lpstr>
      <vt:lpstr>Number of people living with the disease</vt:lpstr>
      <vt:lpstr>Cost of the disease yearly</vt:lpstr>
      <vt:lpstr>Treatment</vt:lpstr>
      <vt:lpstr>Treatment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</dc:creator>
  <cp:lastModifiedBy>Amanda</cp:lastModifiedBy>
  <cp:revision>6</cp:revision>
  <dcterms:created xsi:type="dcterms:W3CDTF">2013-01-21T02:53:58Z</dcterms:created>
  <dcterms:modified xsi:type="dcterms:W3CDTF">2013-01-21T04:03:11Z</dcterms:modified>
</cp:coreProperties>
</file>