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70" d="100"/>
          <a:sy n="70" d="100"/>
        </p:scale>
        <p:origin x="-130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4/4/2013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SN, FRMC</a:t>
            </a:r>
            <a:br>
              <a:rPr lang="en-US" dirty="0" smtClean="0"/>
            </a:br>
            <a:r>
              <a:rPr lang="en-US" dirty="0" smtClean="0"/>
              <a:t>Andrea M. Flewelling, SN, FRMC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endParaRPr lang="en-US" sz="6600" dirty="0" smtClean="0"/>
          </a:p>
          <a:p>
            <a:r>
              <a:rPr lang="en-US" sz="6600" dirty="0" smtClean="0"/>
              <a:t>GRADUATED </a:t>
            </a:r>
            <a:r>
              <a:rPr lang="en-US" sz="6600" dirty="0" smtClean="0"/>
              <a:t>COMPRESSION STOCKINGS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1500" dirty="0" smtClean="0"/>
          </a:p>
          <a:p>
            <a:pPr>
              <a:buClr>
                <a:schemeClr val="accent2"/>
              </a:buClr>
            </a:pPr>
            <a:r>
              <a:rPr lang="en-US" dirty="0" smtClean="0"/>
              <a:t>20% of patients are lacking in education about proper use and purpose of graduated compression stockings.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>
              <a:solidFill>
                <a:prstClr val="black"/>
              </a:solidFill>
            </a:endParaRP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 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4724400"/>
          </a:xfrm>
        </p:spPr>
        <p:txBody>
          <a:bodyPr>
            <a:noAutofit/>
          </a:bodyPr>
          <a:lstStyle/>
          <a:p>
            <a:pPr marL="82296" indent="0" algn="ctr">
              <a:buClr>
                <a:schemeClr val="accent2"/>
              </a:buClr>
              <a:buNone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</a:t>
            </a:r>
            <a:r>
              <a:rPr lang="en-US" sz="900" dirty="0">
                <a:solidFill>
                  <a:prstClr val="black"/>
                </a:solidFill>
              </a:rPr>
              <a:t>Winslow,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Compression stockings “should be removed at least once every 12 hours” to assess for: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C</a:t>
            </a:r>
            <a:r>
              <a:rPr lang="en-US" dirty="0" smtClean="0"/>
              <a:t>orrect fit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P</a:t>
            </a:r>
            <a:r>
              <a:rPr lang="en-US" dirty="0" smtClean="0"/>
              <a:t>roper usage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S</a:t>
            </a:r>
            <a:r>
              <a:rPr lang="en-US" dirty="0" smtClean="0"/>
              <a:t>kin integrity </a:t>
            </a:r>
          </a:p>
          <a:p>
            <a:pPr lvl="1">
              <a:buClr>
                <a:schemeClr val="accent2"/>
              </a:buClr>
              <a:buFont typeface="Arial" pitchFamily="34" charset="0"/>
              <a:buChar char="•"/>
            </a:pPr>
            <a:endParaRPr lang="en-US" sz="1100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This is especially important for patients with “swollen </a:t>
            </a:r>
            <a:r>
              <a:rPr lang="en-US" dirty="0"/>
              <a:t>or swelling legs, since changes in circumference can significantly change the amount of pressure exerted by the stocking and threaten tissue </a:t>
            </a:r>
            <a:r>
              <a:rPr lang="en-US" dirty="0" smtClean="0"/>
              <a:t>oxygenation.” (LOE = II)</a:t>
            </a:r>
            <a:endParaRPr lang="en-US" dirty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 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  <a:r>
              <a:rPr lang="en-US" sz="1000" dirty="0">
                <a:solidFill>
                  <a:prstClr val="black"/>
                </a:solidFill>
              </a:rPr>
              <a:t> 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American Journal of Nursing, 108(9),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It is recommended to switch from thigh-length to knee-length stockings for non-compliant patients.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2900" dirty="0" smtClean="0"/>
              <a:t>“(P)</a:t>
            </a:r>
            <a:r>
              <a:rPr lang="en-US" sz="2900" dirty="0" err="1" smtClean="0"/>
              <a:t>atients</a:t>
            </a:r>
            <a:r>
              <a:rPr lang="en-US" sz="2900" dirty="0" smtClean="0"/>
              <a:t> who had worn both lengths found the knee-length stockings more tolerable; the knee-length stockings were also easier to put on and less expensive than the thigh-length stockings.” (LOE = II)</a:t>
            </a:r>
            <a:endParaRPr lang="en-US" sz="2900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r>
              <a:rPr lang="en-US" sz="10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000" dirty="0" smtClean="0">
                <a:solidFill>
                  <a:prstClr val="black"/>
                </a:solidFill>
              </a:rPr>
              <a:t>	 </a:t>
            </a:r>
            <a:r>
              <a:rPr lang="en-US" sz="1000" dirty="0">
                <a:solidFill>
                  <a:prstClr val="black"/>
                </a:solidFill>
              </a:rPr>
              <a:t>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</a:t>
            </a:r>
            <a:r>
              <a:rPr lang="en-US" sz="1000" dirty="0" smtClean="0">
                <a:solidFill>
                  <a:prstClr val="black"/>
                </a:solidFill>
              </a:rPr>
              <a:t>patients: </a:t>
            </a:r>
          </a:p>
          <a:p>
            <a:pPr marL="82296" indent="0">
              <a:buNone/>
            </a:pPr>
            <a:r>
              <a:rPr lang="en-US" sz="10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        Correctness </a:t>
            </a:r>
            <a:r>
              <a:rPr lang="en-US" sz="1000" dirty="0">
                <a:solidFill>
                  <a:prstClr val="black"/>
                </a:solidFill>
              </a:rPr>
              <a:t>of </a:t>
            </a:r>
            <a:r>
              <a:rPr lang="en-US" sz="1000" dirty="0" smtClean="0">
                <a:solidFill>
                  <a:prstClr val="black"/>
                </a:solidFill>
              </a:rPr>
              <a:t>usage and </a:t>
            </a:r>
            <a:r>
              <a:rPr lang="en-US" sz="1000" dirty="0">
                <a:solidFill>
                  <a:prstClr val="black"/>
                </a:solidFill>
              </a:rPr>
              <a:t>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Some of the most common usage problems of compression stockings include:</a:t>
            </a:r>
            <a:r>
              <a:rPr lang="en-US" sz="3500" dirty="0" smtClean="0"/>
              <a:t> 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Being rolled down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Binding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Wrinkled</a:t>
            </a:r>
          </a:p>
          <a:p>
            <a:pPr lvl="1">
              <a:buClr>
                <a:schemeClr val="accent2"/>
              </a:buClr>
            </a:pPr>
            <a:r>
              <a:rPr lang="en-US" sz="2900" dirty="0"/>
              <a:t>L</a:t>
            </a:r>
            <a:r>
              <a:rPr lang="en-US" sz="2900" dirty="0" smtClean="0"/>
              <a:t>oose (LOE = II)</a:t>
            </a:r>
            <a:endParaRPr lang="en-US" sz="2900" dirty="0"/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prstClr val="black"/>
                </a:solidFill>
              </a:rPr>
              <a:t>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</a:pPr>
            <a:r>
              <a:rPr lang="en-US" sz="3000" dirty="0" smtClean="0"/>
              <a:t>Incorrect Sizing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Use of thigh-length stocking for patients whose thigh circumference is greater than 25”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“Most of those who were wearing incorrectly sized stockings had been given a larger size than they should have.”</a:t>
            </a:r>
            <a:r>
              <a:rPr lang="en-US" sz="3500" dirty="0" smtClean="0"/>
              <a:t> </a:t>
            </a:r>
            <a:r>
              <a:rPr lang="en-US" sz="2700" dirty="0" smtClean="0"/>
              <a:t>(LOE = II)</a:t>
            </a:r>
          </a:p>
          <a:p>
            <a:pPr marL="82296" indent="0">
              <a:buNone/>
            </a:pPr>
            <a:r>
              <a:rPr lang="en-US" sz="2300" dirty="0" smtClean="0">
                <a:solidFill>
                  <a:prstClr val="black"/>
                </a:solidFill>
              </a:rPr>
              <a:t> </a:t>
            </a:r>
            <a:r>
              <a:rPr lang="en-US" sz="2300" dirty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</a:t>
            </a: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>
                <a:solidFill>
                  <a:prstClr val="black"/>
                </a:solidFill>
              </a:rPr>
              <a:t>	 </a:t>
            </a:r>
            <a:r>
              <a:rPr lang="en-US" sz="900" dirty="0" smtClean="0">
                <a:solidFill>
                  <a:prstClr val="black"/>
                </a:solidFill>
              </a:rPr>
              <a:t>          Correctness </a:t>
            </a:r>
            <a:r>
              <a:rPr lang="en-US" sz="900" dirty="0">
                <a:solidFill>
                  <a:prstClr val="black"/>
                </a:solidFill>
              </a:rPr>
              <a:t>of </a:t>
            </a:r>
            <a:r>
              <a:rPr lang="en-US" sz="900" dirty="0" smtClean="0">
                <a:solidFill>
                  <a:prstClr val="black"/>
                </a:solidFill>
              </a:rPr>
              <a:t>usage and </a:t>
            </a:r>
            <a:r>
              <a:rPr lang="en-US" sz="900" dirty="0">
                <a:solidFill>
                  <a:prstClr val="black"/>
                </a:solidFill>
              </a:rPr>
              <a:t>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Randomized controlled trial, systematic review or meta-analysis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/>
              <a:t> </a:t>
            </a:r>
            <a:r>
              <a:rPr lang="en-US" sz="2000" dirty="0" smtClean="0"/>
              <a:t>  descriptive, survey, evaluation, and qualitative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opinions or consensus statements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Case reports and low-levels case-control and cohort studies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endParaRPr lang="en-US" sz="900" dirty="0" smtClean="0"/>
          </a:p>
          <a:p>
            <a:pPr marL="402336" lvl="1" indent="0">
              <a:buNone/>
            </a:pPr>
            <a:r>
              <a:rPr lang="en-US" sz="900" dirty="0" smtClean="0"/>
              <a:t>National Council of State Boards of Nursing. (April 2006). Systematic review of studies of nursing education 	outcomes: An evolving review. 	Retrieved March 1, 2009 from</a:t>
            </a:r>
            <a:r>
              <a:rPr lang="en-US" sz="900" dirty="0" smtClean="0">
                <a:solidFill>
                  <a:schemeClr val="accent5"/>
                </a:solidFill>
              </a:rPr>
              <a:t> </a:t>
            </a:r>
            <a:r>
              <a:rPr lang="en-US" sz="9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9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en-US" dirty="0" smtClean="0"/>
              <a:t>“RNs should work with physicians and NPs to ensure that knee-length rather than thigh-</a:t>
            </a:r>
            <a:r>
              <a:rPr lang="en-US" dirty="0"/>
              <a:t>l</a:t>
            </a:r>
            <a:r>
              <a:rPr lang="en-US" dirty="0" smtClean="0"/>
              <a:t>ength stockings are prescribed.”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dirty="0" smtClean="0"/>
              <a:t>Evidence supports that knee-length stockings are less likely to have “improper usage, incorrect size, discomfort, and skin problems among patients” when compared to thigh-length stockings.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Winslow</a:t>
            </a:r>
            <a:r>
              <a:rPr lang="en-US" sz="1000" dirty="0">
                <a:solidFill>
                  <a:prstClr val="black"/>
                </a:solidFill>
              </a:rPr>
              <a:t>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000" dirty="0" smtClean="0">
                <a:solidFill>
                  <a:prstClr val="black"/>
                </a:solidFill>
              </a:rPr>
              <a:t>         Correctness </a:t>
            </a:r>
            <a:r>
              <a:rPr lang="en-US" sz="1000" dirty="0">
                <a:solidFill>
                  <a:prstClr val="black"/>
                </a:solidFill>
              </a:rPr>
              <a:t>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247</TotalTime>
  <Words>410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SN, FRMC Andrea M. Flewelling, SN, FRMC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44</cp:revision>
  <dcterms:created xsi:type="dcterms:W3CDTF">2012-03-20T14:14:21Z</dcterms:created>
  <dcterms:modified xsi:type="dcterms:W3CDTF">2013-04-04T23:39:23Z</dcterms:modified>
</cp:coreProperties>
</file>