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09C64-38B9-4C09-9ED6-2A982098BA8A}" type="datetimeFigureOut">
              <a:rPr lang="en-US" smtClean="0"/>
              <a:t>1/15/2012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1D881-8647-4490-B89C-4F3A49617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174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09C64-38B9-4C09-9ED6-2A982098BA8A}" type="datetimeFigureOut">
              <a:rPr lang="en-US" smtClean="0"/>
              <a:t>1/15/2012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1D881-8647-4490-B89C-4F3A49617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308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09C64-38B9-4C09-9ED6-2A982098BA8A}" type="datetimeFigureOut">
              <a:rPr lang="en-US" smtClean="0"/>
              <a:t>1/15/2012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1D881-8647-4490-B89C-4F3A49617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005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09C64-38B9-4C09-9ED6-2A982098BA8A}" type="datetimeFigureOut">
              <a:rPr lang="en-US" smtClean="0"/>
              <a:t>1/15/2012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1D881-8647-4490-B89C-4F3A49617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147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09C64-38B9-4C09-9ED6-2A982098BA8A}" type="datetimeFigureOut">
              <a:rPr lang="en-US" smtClean="0"/>
              <a:t>1/15/2012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1D881-8647-4490-B89C-4F3A49617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249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09C64-38B9-4C09-9ED6-2A982098BA8A}" type="datetimeFigureOut">
              <a:rPr lang="en-US" smtClean="0"/>
              <a:t>1/15/2012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1D881-8647-4490-B89C-4F3A49617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845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09C64-38B9-4C09-9ED6-2A982098BA8A}" type="datetimeFigureOut">
              <a:rPr lang="en-US" smtClean="0"/>
              <a:t>1/15/2012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1D881-8647-4490-B89C-4F3A49617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304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09C64-38B9-4C09-9ED6-2A982098BA8A}" type="datetimeFigureOut">
              <a:rPr lang="en-US" smtClean="0"/>
              <a:t>1/15/2012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1D881-8647-4490-B89C-4F3A49617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552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09C64-38B9-4C09-9ED6-2A982098BA8A}" type="datetimeFigureOut">
              <a:rPr lang="en-US" smtClean="0"/>
              <a:t>1/15/2012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1D881-8647-4490-B89C-4F3A49617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530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09C64-38B9-4C09-9ED6-2A982098BA8A}" type="datetimeFigureOut">
              <a:rPr lang="en-US" smtClean="0"/>
              <a:t>1/15/2012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1D881-8647-4490-B89C-4F3A49617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924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09C64-38B9-4C09-9ED6-2A982098BA8A}" type="datetimeFigureOut">
              <a:rPr lang="en-US" smtClean="0"/>
              <a:t>1/15/2012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1D881-8647-4490-B89C-4F3A49617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866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E09C64-38B9-4C09-9ED6-2A982098BA8A}" type="datetimeFigureOut">
              <a:rPr lang="en-US" smtClean="0"/>
              <a:t>1/15/2012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1D881-8647-4490-B89C-4F3A49617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680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Owner\AppData\Local\Microsoft\Windows\Temporary Internet Files\Content.IE5\18EYPXIX\MP900400813[1]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9" y="76201"/>
            <a:ext cx="8839201" cy="6705599"/>
          </a:xfrm>
          <a:prstGeom prst="rect">
            <a:avLst/>
          </a:prstGeom>
          <a:noFill/>
          <a:effectLst>
            <a:outerShdw blurRad="368300" dist="50800" dir="5400000" algn="ctr" rotWithShape="0">
              <a:srgbClr val="000000">
                <a:alpha val="43137"/>
              </a:srgbClr>
            </a:outerShdw>
          </a:effectLst>
          <a:scene3d>
            <a:camera prst="orthographicFront">
              <a:rot lat="0" lon="21299999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7700" y="76201"/>
            <a:ext cx="7772400" cy="1470025"/>
          </a:xfrm>
        </p:spPr>
        <p:txBody>
          <a:bodyPr>
            <a:noAutofit/>
          </a:bodyPr>
          <a:lstStyle/>
          <a:p>
            <a:r>
              <a:rPr lang="en-US" sz="5000" dirty="0" smtClean="0"/>
              <a:t>The People We Want to Stay North of the Border</a:t>
            </a:r>
            <a:endParaRPr lang="en-US" sz="5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5306291"/>
            <a:ext cx="6400800" cy="1447800"/>
          </a:xfrm>
        </p:spPr>
        <p:txBody>
          <a:bodyPr>
            <a:normAutofit fontScale="92500" lnSpcReduction="10000"/>
          </a:bodyPr>
          <a:lstStyle/>
          <a:p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An Assessment of Tuberculosis in Canada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56567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16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The People We Want to Stay North of the Border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People We Want to Stay North of the Border</dc:title>
  <dc:creator>Owner</dc:creator>
  <cp:lastModifiedBy>Owner</cp:lastModifiedBy>
  <cp:revision>3</cp:revision>
  <dcterms:created xsi:type="dcterms:W3CDTF">2012-01-16T01:23:41Z</dcterms:created>
  <dcterms:modified xsi:type="dcterms:W3CDTF">2012-01-16T01:39:02Z</dcterms:modified>
</cp:coreProperties>
</file>