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95DEDC-86E5-4328-A464-907EB6D6C0DF}" type="datetimeFigureOut">
              <a:rPr lang="en-US" smtClean="0"/>
              <a:t>3/20/2012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E7324B11-CDC6-4F6A-950E-5DA58F4D6A40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INTRODUCTION</a:t>
            </a:r>
            <a:endParaRPr lang="en-US" sz="4800" u="sng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6119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DEFINITION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3140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010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004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NOT EFFECTIVE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96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POSSIBLY HARMFUL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9032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LEVEL OF EVIDENCE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4876800"/>
          </a:xfrm>
        </p:spPr>
        <p:txBody>
          <a:bodyPr>
            <a:normAutofit lnSpcReduction="10000"/>
          </a:bodyPr>
          <a:lstStyle/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1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Randomized controlled trial, systematic review or meta-analysis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Other studies, such as quasi-experimental, correlational, 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descriptive, survey, evaluation, and qualitative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III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opinions or consensus statements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IV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Case reports and low-levels case-control and cohort studies</a:t>
            </a:r>
          </a:p>
          <a:p>
            <a:pPr>
              <a:buClr>
                <a:srgbClr val="D2610C"/>
              </a:buClr>
              <a:buFont typeface="Courier New" pitchFamily="49" charset="0"/>
              <a:buChar char="o"/>
            </a:pPr>
            <a:r>
              <a:rPr lang="en-US" sz="2400" dirty="0" smtClean="0"/>
              <a:t>Level V</a:t>
            </a:r>
          </a:p>
          <a:p>
            <a:pPr marL="402336" lvl="1" indent="0">
              <a:buClr>
                <a:srgbClr val="D2610C"/>
              </a:buClr>
              <a:buNone/>
            </a:pPr>
            <a:r>
              <a:rPr lang="en-US" sz="2000" dirty="0" smtClean="0"/>
              <a:t>     Expert opinion or consensus based on experience</a:t>
            </a:r>
          </a:p>
          <a:p>
            <a:pPr marL="402336" lvl="1" indent="0">
              <a:buNone/>
            </a:pPr>
            <a:endParaRPr lang="en-US" sz="900" dirty="0"/>
          </a:p>
          <a:p>
            <a:pPr marL="402336" lvl="1" indent="0">
              <a:buNone/>
            </a:pPr>
            <a:r>
              <a:rPr lang="en-US" sz="1200" dirty="0" smtClean="0"/>
              <a:t>National Council of State Boards of Nursing. (April 2006). Systematic review of studies of nursing education 	outcomes: An evolving review. Retrieved March 1, 2009 from</a:t>
            </a:r>
            <a:r>
              <a:rPr lang="en-US" sz="1200" dirty="0" smtClean="0">
                <a:solidFill>
                  <a:schemeClr val="accent5"/>
                </a:solidFill>
              </a:rPr>
              <a:t> 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  <a:hlinkClick r:id="rId2"/>
              </a:rPr>
              <a:t>www.ncsbn.org/Final_Sys_review</a:t>
            </a:r>
            <a:r>
              <a:rPr lang="en-US" sz="1200" b="1" u="sng" dirty="0" smtClean="0">
                <a:solidFill>
                  <a:schemeClr val="accent5">
                    <a:lumMod val="60000"/>
                    <a:lumOff val="40000"/>
                  </a:schemeClr>
                </a:solidFill>
              </a:rPr>
              <a:t>. </a:t>
            </a:r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2541702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u="sng" dirty="0" smtClean="0"/>
              <a:t>SUMMARY</a:t>
            </a:r>
            <a:endParaRPr lang="en-US" sz="4800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82419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32</TotalTime>
  <Words>93</Words>
  <Application>Microsoft Office PowerPoint</Application>
  <PresentationFormat>On-screen Show (4:3)</PresentationFormat>
  <Paragraphs>21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Solstice</vt:lpstr>
      <vt:lpstr>INTRODUCTION</vt:lpstr>
      <vt:lpstr>DEFINITION</vt:lpstr>
      <vt:lpstr>EFFECTIVE</vt:lpstr>
      <vt:lpstr>POSSIBLY EFFECTIVE</vt:lpstr>
      <vt:lpstr>NOT EFFECTIVE</vt:lpstr>
      <vt:lpstr>POSSIBLY HARMFUL</vt:lpstr>
      <vt:lpstr>LEVEL OF EVIDENCE</vt:lpstr>
      <vt:lpstr>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Owner</cp:lastModifiedBy>
  <cp:revision>9</cp:revision>
  <dcterms:created xsi:type="dcterms:W3CDTF">2012-03-20T14:14:21Z</dcterms:created>
  <dcterms:modified xsi:type="dcterms:W3CDTF">2012-03-20T14:46:31Z</dcterms:modified>
</cp:coreProperties>
</file>