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RN, SN</a:t>
            </a:r>
            <a:br>
              <a:rPr lang="en-US" dirty="0" smtClean="0"/>
            </a:br>
            <a:r>
              <a:rPr lang="en-US" dirty="0" smtClean="0"/>
              <a:t>Andrea M. Flewelling, RN, SN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20% of patients are lacking in education about graduated compression stockings that is lacking in use, and purpose……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Graduated Compression Stockings are for use in patients who are at risk for developing Deep Vein Thrombosis (DVT).  They were developed to </a:t>
            </a:r>
            <a:r>
              <a:rPr lang="en-US" smtClean="0"/>
              <a:t>produce “the optimal </a:t>
            </a:r>
            <a:r>
              <a:rPr lang="en-US" dirty="0" smtClean="0"/>
              <a:t>amount of graduated compression for promoting blood flow and reducing the risk of thrombosis.”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Randomized controlled trial, systematic review or meta-analysis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descriptive, survey, evaluation, and qualitative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opinions or consensus statements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Case reports and low-levels case-control and cohort studies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</TotalTime>
  <Words>193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RN, SN Andrea M. Flewelling, RN, SN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13</cp:revision>
  <dcterms:created xsi:type="dcterms:W3CDTF">2012-03-20T14:14:21Z</dcterms:created>
  <dcterms:modified xsi:type="dcterms:W3CDTF">2012-03-20T15:35:44Z</dcterms:modified>
</cp:coreProperties>
</file>