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INTRODUCTION</a:t>
            </a:r>
            <a:endParaRPr lang="en-US" sz="4800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11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Tammy L. </a:t>
            </a:r>
            <a:r>
              <a:rPr lang="en-US" dirty="0" err="1" smtClean="0"/>
              <a:t>Duncil</a:t>
            </a:r>
            <a:r>
              <a:rPr lang="en-US" dirty="0" smtClean="0"/>
              <a:t>, RN, SN</a:t>
            </a:r>
            <a:br>
              <a:rPr lang="en-US" dirty="0" smtClean="0"/>
            </a:br>
            <a:r>
              <a:rPr lang="en-US" dirty="0" smtClean="0"/>
              <a:t>Andrea M. Flewelling, RN, SN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8001000" cy="4550736"/>
          </a:xfrm>
        </p:spPr>
        <p:txBody>
          <a:bodyPr>
            <a:noAutofit/>
          </a:bodyPr>
          <a:lstStyle/>
          <a:p>
            <a:r>
              <a:rPr lang="en-US" sz="9000" dirty="0" smtClean="0"/>
              <a:t>GRADUATED COMPRESSION STOCKINGS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2434344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DEFINITION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1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1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04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NOT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96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HARMFUL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903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LEVEL OF EVIDENCE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76800"/>
          </a:xfrm>
        </p:spPr>
        <p:txBody>
          <a:bodyPr>
            <a:normAutofit lnSpcReduction="10000"/>
          </a:bodyPr>
          <a:lstStyle/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1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Randomized controlled trial, systematic review or meta-analysis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Other studies, such as quasi-experimental, correlational, 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descriptive, survey, evaluation, and qualitative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Expert opinions or consensus statements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Case reports and low-levels case-control and cohort studies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Expert opinion or consensus based on experience</a:t>
            </a:r>
          </a:p>
          <a:p>
            <a:pPr marL="402336" lvl="1" indent="0">
              <a:buNone/>
            </a:pPr>
            <a:endParaRPr lang="en-US" sz="900" dirty="0"/>
          </a:p>
          <a:p>
            <a:pPr marL="402336" lvl="1" indent="0">
              <a:buNone/>
            </a:pPr>
            <a:r>
              <a:rPr lang="en-US" sz="1200" dirty="0" smtClean="0"/>
              <a:t>National Council of State Boards of Nursing. (April 2006). Systematic review of studies of nursing education 	outcomes: An evolving review. Retrieved March 1, 2009 from</a:t>
            </a:r>
            <a:r>
              <a:rPr lang="en-US" sz="1200" dirty="0" smtClean="0">
                <a:solidFill>
                  <a:schemeClr val="accent5"/>
                </a:solidFill>
              </a:rPr>
              <a:t> 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hlinkClick r:id="rId2"/>
              </a:rPr>
              <a:t>www.ncsbn.org/Final_Sys_review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541702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SUMMARY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24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</TotalTime>
  <Words>104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INTRODUCTION</vt:lpstr>
      <vt:lpstr>Tammy L. Duncil, RN, SN Andrea M. Flewelling, RN, SN</vt:lpstr>
      <vt:lpstr>DEFINITION</vt:lpstr>
      <vt:lpstr>EFFECTIVE</vt:lpstr>
      <vt:lpstr>POSSIBLY EFFECTIVE</vt:lpstr>
      <vt:lpstr>NOT EFFECTIVE</vt:lpstr>
      <vt:lpstr>POSSIBLY HARMFUL</vt:lpstr>
      <vt:lpstr>LEVEL OF EVIDENCE</vt:lpstr>
      <vt:lpstr>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Owner</cp:lastModifiedBy>
  <cp:revision>10</cp:revision>
  <dcterms:created xsi:type="dcterms:W3CDTF">2012-03-20T14:14:21Z</dcterms:created>
  <dcterms:modified xsi:type="dcterms:W3CDTF">2012-03-20T14:55:37Z</dcterms:modified>
</cp:coreProperties>
</file>