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FC46D77-6F77-40AF-B9EA-3C1A5E4F1B9F}" type="datetimeFigureOut">
              <a:rPr lang="en-US" smtClean="0"/>
              <a:t>3/21/2013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E9816-C8FD-46D1-8DB9-A020903C773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C46D77-6F77-40AF-B9EA-3C1A5E4F1B9F}" type="datetimeFigureOut">
              <a:rPr lang="en-US" smtClean="0"/>
              <a:t>3/21/2013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E9816-C8FD-46D1-8DB9-A020903C773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C46D77-6F77-40AF-B9EA-3C1A5E4F1B9F}" type="datetimeFigureOut">
              <a:rPr lang="en-US" smtClean="0"/>
              <a:t>3/21/2013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E9816-C8FD-46D1-8DB9-A020903C773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C46D77-6F77-40AF-B9EA-3C1A5E4F1B9F}" type="datetimeFigureOut">
              <a:rPr lang="en-US" smtClean="0"/>
              <a:t>3/21/2013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E9816-C8FD-46D1-8DB9-A020903C773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C46D77-6F77-40AF-B9EA-3C1A5E4F1B9F}" type="datetimeFigureOut">
              <a:rPr lang="en-US" smtClean="0"/>
              <a:t>3/21/2013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2E9816-C8FD-46D1-8DB9-A020903C773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FC46D77-6F77-40AF-B9EA-3C1A5E4F1B9F}" type="datetimeFigureOut">
              <a:rPr lang="en-US" smtClean="0"/>
              <a:t>3/21/2013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2E9816-C8FD-46D1-8DB9-A020903C773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FC46D77-6F77-40AF-B9EA-3C1A5E4F1B9F}" type="datetimeFigureOut">
              <a:rPr lang="en-US" smtClean="0"/>
              <a:t>3/21/2013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2E9816-C8FD-46D1-8DB9-A020903C773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FC46D77-6F77-40AF-B9EA-3C1A5E4F1B9F}" type="datetimeFigureOut">
              <a:rPr lang="en-US" smtClean="0"/>
              <a:t>3/21/2013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2E9816-C8FD-46D1-8DB9-A020903C773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C46D77-6F77-40AF-B9EA-3C1A5E4F1B9F}" type="datetimeFigureOut">
              <a:rPr lang="en-US" smtClean="0"/>
              <a:t>3/21/2013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2E9816-C8FD-46D1-8DB9-A020903C773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C46D77-6F77-40AF-B9EA-3C1A5E4F1B9F}" type="datetimeFigureOut">
              <a:rPr lang="en-US" smtClean="0"/>
              <a:t>3/21/2013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2E9816-C8FD-46D1-8DB9-A020903C773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C46D77-6F77-40AF-B9EA-3C1A5E4F1B9F}" type="datetimeFigureOut">
              <a:rPr lang="en-US" smtClean="0"/>
              <a:t>3/21/2013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2E9816-C8FD-46D1-8DB9-A020903C773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C46D77-6F77-40AF-B9EA-3C1A5E4F1B9F}" type="datetimeFigureOut">
              <a:rPr lang="en-US" smtClean="0"/>
              <a:t>3/21/2013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2E9816-C8FD-46D1-8DB9-A020903C773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Effective: LOE I</a:t>
            </a:r>
            <a:endParaRPr lang="en-US" dirty="0"/>
          </a:p>
        </p:txBody>
      </p:sp>
      <p:sp>
        <p:nvSpPr>
          <p:cNvPr id="3" name="Content Placeholder 2"/>
          <p:cNvSpPr>
            <a:spLocks noGrp="1"/>
          </p:cNvSpPr>
          <p:nvPr>
            <p:ph idx="1"/>
          </p:nvPr>
        </p:nvSpPr>
        <p:spPr/>
        <p:txBody>
          <a:bodyPr/>
          <a:lstStyle/>
          <a:p>
            <a:r>
              <a:rPr lang="en-US" dirty="0"/>
              <a:t>check the delay/threshold settings to increase the time delay before the device alarms to reduce false </a:t>
            </a:r>
            <a:r>
              <a:rPr lang="en-US" dirty="0" smtClean="0"/>
              <a:t>warnings</a:t>
            </a:r>
          </a:p>
          <a:p>
            <a:r>
              <a:rPr lang="en-US" dirty="0" smtClean="0"/>
              <a:t>Education on understanding the monitoring systems and the different alarms</a:t>
            </a:r>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Possibly Effective: LOE I</a:t>
            </a:r>
            <a:endParaRPr lang="en-US" dirty="0"/>
          </a:p>
        </p:txBody>
      </p:sp>
      <p:sp>
        <p:nvSpPr>
          <p:cNvPr id="3" name="Content Placeholder 2"/>
          <p:cNvSpPr>
            <a:spLocks noGrp="1"/>
          </p:cNvSpPr>
          <p:nvPr>
            <p:ph idx="1"/>
          </p:nvPr>
        </p:nvSpPr>
        <p:spPr/>
        <p:txBody>
          <a:bodyPr/>
          <a:lstStyle/>
          <a:p>
            <a:r>
              <a:rPr lang="en-US" dirty="0" smtClean="0"/>
              <a:t>Implementing standard alarm systems</a:t>
            </a:r>
          </a:p>
          <a:p>
            <a:r>
              <a:rPr lang="en-US" dirty="0" smtClean="0"/>
              <a:t>Using “</a:t>
            </a:r>
            <a:r>
              <a:rPr lang="en-US" dirty="0" err="1" smtClean="0"/>
              <a:t>vibrotactile</a:t>
            </a:r>
            <a:r>
              <a:rPr lang="en-US" dirty="0" smtClean="0"/>
              <a:t>” alarms (armbands that vibrate when a patient’s alarm goes off; the armband would indicate which patient)</a:t>
            </a:r>
          </a:p>
          <a:p>
            <a:r>
              <a:rPr lang="en-US" dirty="0" smtClean="0"/>
              <a:t>Competency assessments both on an initial and ongoing basis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False alarms have desensitized care providers, and have led to fatal consequences for some patients. Initial and ongoing education on any old or new monitors that have alarms should be considered. </a:t>
            </a:r>
            <a:r>
              <a:rPr lang="en-US" dirty="0" smtClean="0"/>
              <a:t>Both manufacturers and care providers need to combine efforts in order to figure out appropriate solutions. The ultimate goal is the same for everyone: the best and safest care for </a:t>
            </a:r>
            <a:r>
              <a:rPr lang="en-US" smtClean="0"/>
              <a:t>the patient.</a:t>
            </a:r>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142</Words>
  <Application>Microsoft Office PowerPoint</Application>
  <PresentationFormat>On-screen Show (4:3)</PresentationFormat>
  <Paragraphs>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Effective: LOE I</vt:lpstr>
      <vt:lpstr>Possibly Effective: LOE I</vt:lpstr>
      <vt:lpstr>Summary</vt:lpstr>
      <vt:lpstr>Slide 5</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Alli</dc:creator>
  <cp:lastModifiedBy>Alli</cp:lastModifiedBy>
  <cp:revision>7</cp:revision>
  <dcterms:created xsi:type="dcterms:W3CDTF">2013-03-21T17:28:16Z</dcterms:created>
  <dcterms:modified xsi:type="dcterms:W3CDTF">2013-03-21T18:34:46Z</dcterms:modified>
</cp:coreProperties>
</file>