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14" autoAdjust="0"/>
    <p:restoredTop sz="94660"/>
  </p:normalViewPr>
  <p:slideViewPr>
    <p:cSldViewPr>
      <p:cViewPr varScale="1">
        <p:scale>
          <a:sx n="61" d="100"/>
          <a:sy n="61" d="100"/>
        </p:scale>
        <p:origin x="-1130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A9C4F9A-505C-44A1-AD8C-DC36C724E511}" type="datetimeFigureOut">
              <a:rPr lang="en-US" smtClean="0"/>
              <a:t>3/19/2013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805C7C5-A71B-4BCA-AEE3-A2C2E5DAA3D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Introduction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D</a:t>
            </a:r>
            <a:r>
              <a:rPr lang="en-US" sz="5400" dirty="0" smtClean="0">
                <a:solidFill>
                  <a:schemeClr val="tx1"/>
                </a:solidFill>
              </a:rPr>
              <a:t>efinition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Level Of Evidence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47500" lnSpcReduction="20000"/>
          </a:bodyPr>
          <a:lstStyle/>
          <a:p>
            <a:pPr marL="274320" indent="-274320">
              <a:buFont typeface="Wingdings"/>
              <a:buChar char=""/>
              <a:defRPr/>
            </a:pPr>
            <a:r>
              <a:rPr lang="en-US" sz="4400" dirty="0"/>
              <a:t>Level I</a:t>
            </a:r>
          </a:p>
          <a:p>
            <a:pPr marL="274320" indent="-274320">
              <a:buNone/>
              <a:defRPr/>
            </a:pPr>
            <a:r>
              <a:rPr lang="en-US" sz="4400" dirty="0"/>
              <a:t>       Randomized controlled trial, systematic review or meta-analysis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en-US" sz="4400" dirty="0"/>
              <a:t> Level II</a:t>
            </a:r>
          </a:p>
          <a:p>
            <a:pPr marL="274320" indent="-274320">
              <a:buNone/>
              <a:defRPr/>
            </a:pPr>
            <a:r>
              <a:rPr lang="en-US" sz="4400" dirty="0"/>
              <a:t>        Other studies, such as quasi-experimental, </a:t>
            </a:r>
            <a:r>
              <a:rPr lang="en-US" sz="4400" dirty="0" err="1"/>
              <a:t>correlational</a:t>
            </a:r>
            <a:r>
              <a:rPr lang="en-US" sz="4400" dirty="0"/>
              <a:t>,  </a:t>
            </a:r>
          </a:p>
          <a:p>
            <a:pPr marL="274320" indent="-274320">
              <a:buNone/>
              <a:defRPr/>
            </a:pPr>
            <a:r>
              <a:rPr lang="en-US" sz="4400" dirty="0"/>
              <a:t>        descriptive, survey, evaluation , and qualitative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en-US" sz="4400" dirty="0"/>
              <a:t> Level III</a:t>
            </a:r>
          </a:p>
          <a:p>
            <a:pPr marL="274320" indent="-274320">
              <a:buNone/>
              <a:defRPr/>
            </a:pPr>
            <a:r>
              <a:rPr lang="en-US" sz="4400" dirty="0"/>
              <a:t>        Expert opinions or consensus statements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en-US" sz="4400" dirty="0"/>
              <a:t> Level IV</a:t>
            </a:r>
          </a:p>
          <a:p>
            <a:pPr marL="274320" indent="-274320">
              <a:buNone/>
              <a:defRPr/>
            </a:pPr>
            <a:r>
              <a:rPr lang="en-US" sz="4400" dirty="0"/>
              <a:t>        Case reports and low-level case-control and cohort studies</a:t>
            </a:r>
          </a:p>
          <a:p>
            <a:pPr marL="274320" indent="-274320">
              <a:buFont typeface="Wingdings"/>
              <a:buChar char=""/>
              <a:defRPr/>
            </a:pPr>
            <a:r>
              <a:rPr lang="en-US" sz="4400" dirty="0"/>
              <a:t> Level V</a:t>
            </a:r>
          </a:p>
          <a:p>
            <a:pPr marL="274320" indent="-274320">
              <a:buNone/>
              <a:defRPr/>
            </a:pPr>
            <a:r>
              <a:rPr lang="en-US" sz="4400" dirty="0"/>
              <a:t>        Expert opinion or consensus based on experience</a:t>
            </a:r>
          </a:p>
          <a:p>
            <a:pPr marL="274320" indent="-274320">
              <a:buNone/>
              <a:defRPr/>
            </a:pPr>
            <a:endParaRPr lang="en-US" sz="1200" dirty="0" smtClean="0"/>
          </a:p>
          <a:p>
            <a:pPr marL="274320" indent="-274320">
              <a:buNone/>
              <a:defRPr/>
            </a:pPr>
            <a:r>
              <a:rPr lang="en-US" sz="2000" dirty="0" smtClean="0"/>
              <a:t>National Council of State Boards of Nursing. (April 2006).  Systematic review of studies of nursing education outcomes:  An evolving review.  Retrieved March 1, 2009 from </a:t>
            </a:r>
            <a:r>
              <a:rPr lang="en-US" sz="2000" u="sng" dirty="0" smtClean="0">
                <a:solidFill>
                  <a:srgbClr val="00B0F0"/>
                </a:solidFill>
              </a:rPr>
              <a:t>ww</a:t>
            </a:r>
            <a:r>
              <a:rPr lang="en-US" sz="2000" u="sng" dirty="0" smtClean="0">
                <a:solidFill>
                  <a:srgbClr val="00B0F0"/>
                </a:solidFill>
                <a:hlinkClick r:id="rId2"/>
              </a:rPr>
              <a:t>w.</a:t>
            </a:r>
            <a:r>
              <a:rPr lang="en-US" sz="2000" dirty="0" smtClean="0">
                <a:solidFill>
                  <a:srgbClr val="00B0F0"/>
                </a:solidFill>
                <a:hlinkClick r:id="rId2"/>
              </a:rPr>
              <a:t>ncsbn.org/Final_Sys_Review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Effective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Possibly Effective 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467600" cy="1143000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Not Effective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Possibly Harmful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tx1"/>
                </a:solidFill>
              </a:rPr>
              <a:t>Summary</a:t>
            </a:r>
            <a:endParaRPr lang="en-US" sz="5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</TotalTime>
  <Words>110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Introduction</vt:lpstr>
      <vt:lpstr>Definition</vt:lpstr>
      <vt:lpstr>Level Of Evidence</vt:lpstr>
      <vt:lpstr>Effective</vt:lpstr>
      <vt:lpstr>Possibly Effective </vt:lpstr>
      <vt:lpstr>Not Effective</vt:lpstr>
      <vt:lpstr>Possibly Harmful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Owner</cp:lastModifiedBy>
  <cp:revision>2</cp:revision>
  <dcterms:created xsi:type="dcterms:W3CDTF">2013-03-19T22:24:36Z</dcterms:created>
  <dcterms:modified xsi:type="dcterms:W3CDTF">2013-03-19T22:40:48Z</dcterms:modified>
</cp:coreProperties>
</file>