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254F2-75D4-4101-BA75-2F6481D9EA08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3AF60-4061-457D-83DC-A07DA649A2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584DBE8-BC5D-4DB7-99B3-C6BEFB65E730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10E1-96B8-4790-BF3C-A2912E1C81F7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EB61-4241-4279-B94A-7388447B2FFA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117F4-933D-459E-B218-2153A39BAEBA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FD77A983-A047-4161-844F-76CB38FA32D2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2A91-3A3A-4014-8B80-0D9E728FDA4B}" type="datetime1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1072-99F8-41AE-A145-9409F9EDD016}" type="datetime1">
              <a:rPr lang="en-US" smtClean="0"/>
              <a:t>3/1/2012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4422-87EA-40AC-A5EC-04E7FEEEE117}" type="datetime1">
              <a:rPr lang="en-US" smtClean="0"/>
              <a:t>3/1/2012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49220-81F9-4E2D-8C05-F15856A654A3}" type="datetime1">
              <a:rPr lang="en-US" smtClean="0"/>
              <a:t>3/1/2012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347BD-3D12-4545-8FC3-F91613C10977}" type="datetime1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59EA-979B-4931-8239-0EE6B1ACD100}" type="datetime1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C5DCB114-9A01-440E-8322-1D60BADD2BE4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LOE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DFF5989E-8947-4E18-854B-87AA6DEE4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Improper placement of a </a:t>
            </a:r>
            <a:r>
              <a:rPr lang="en-US" dirty="0" err="1" smtClean="0"/>
              <a:t>nasogastric</a:t>
            </a:r>
            <a:r>
              <a:rPr lang="en-US" dirty="0" smtClean="0"/>
              <a:t> feeding tube causes, “ decreased blood supply to affected pulmonary tissue, often leading to necrotizing infection, pneumonia, and potential abscess formation.”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57150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Potter, Patricia A, Perry, Anne Griffin, </a:t>
            </a:r>
            <a:r>
              <a:rPr lang="en-US" sz="1200" dirty="0" err="1" smtClean="0"/>
              <a:t>Stockert</a:t>
            </a:r>
            <a:r>
              <a:rPr lang="en-US" sz="1200" dirty="0" smtClean="0"/>
              <a:t> Patricia A., Hall Amy. (2011) Basic Nursing  (page 926). St. Louis: Mosby Elsevier. </a:t>
            </a: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Nasogastric</a:t>
            </a:r>
            <a:r>
              <a:rPr lang="en-US" dirty="0" smtClean="0"/>
              <a:t> tubes are polyurethane or silicone feeding tubes that are long, small in diameter, soft, and flexible…. They are used to provide short term enteral nutrition in patients who have a functioning GI tract but is unable to take any or enough oral nourishment. “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62200" y="58674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Lewis, Sharon L., Dirksen , Shannon Ruff, </a:t>
            </a:r>
            <a:r>
              <a:rPr lang="en-US" sz="1200" dirty="0" err="1" smtClean="0"/>
              <a:t>Heitkemper</a:t>
            </a:r>
            <a:r>
              <a:rPr lang="en-US" sz="1200" dirty="0" smtClean="0"/>
              <a:t> Margaret Mclean, Bucher, Linda,  Camera, Ian M. (2011)  </a:t>
            </a:r>
            <a:r>
              <a:rPr lang="en-US" sz="1200" i="1" dirty="0" smtClean="0"/>
              <a:t>Medical Surgical Nursing; Assessment and Management of Clinical Problems Volume 2</a:t>
            </a:r>
            <a:r>
              <a:rPr lang="en-US" sz="1200" dirty="0" smtClean="0"/>
              <a:t> (page 931).  St. Louis: Mosby. </a:t>
            </a: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286000"/>
            <a:ext cx="6248400" cy="3840163"/>
          </a:xfrm>
        </p:spPr>
        <p:txBody>
          <a:bodyPr>
            <a:normAutofit/>
          </a:bodyPr>
          <a:lstStyle/>
          <a:p>
            <a:r>
              <a:rPr lang="en-US" b="1" dirty="0" smtClean="0"/>
              <a:t>X-ray visualization of </a:t>
            </a:r>
            <a:r>
              <a:rPr lang="en-US" b="1" dirty="0" err="1" smtClean="0"/>
              <a:t>nasogastric</a:t>
            </a:r>
            <a:r>
              <a:rPr lang="en-US" b="1" dirty="0" smtClean="0"/>
              <a:t> tube in place</a:t>
            </a:r>
          </a:p>
          <a:p>
            <a:pPr lvl="1"/>
            <a:r>
              <a:rPr lang="en-US" dirty="0" smtClean="0"/>
              <a:t>Is the most reliable current method</a:t>
            </a:r>
          </a:p>
          <a:p>
            <a:pPr lvl="1"/>
            <a:r>
              <a:rPr lang="en-US" dirty="0" smtClean="0"/>
              <a:t>Can be costly</a:t>
            </a:r>
          </a:p>
          <a:p>
            <a:r>
              <a:rPr lang="en-US" b="1" dirty="0" smtClean="0"/>
              <a:t>pH testing of aspirate</a:t>
            </a:r>
          </a:p>
          <a:p>
            <a:pPr lvl="1"/>
            <a:r>
              <a:rPr lang="en-US" dirty="0" smtClean="0"/>
              <a:t>Easy to do and fairly reliable</a:t>
            </a:r>
          </a:p>
          <a:p>
            <a:pPr lvl="1"/>
            <a:r>
              <a:rPr lang="en-US" dirty="0" smtClean="0"/>
              <a:t>Continuous gastric feedings and medications for ulcers can falsely indicate that the tube is not in </a:t>
            </a:r>
            <a:r>
              <a:rPr lang="en-US" dirty="0" smtClean="0"/>
              <a:t>the stomach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Possibly Effective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Visual assessment of aspirate</a:t>
            </a:r>
          </a:p>
          <a:p>
            <a:pPr lvl="1"/>
            <a:r>
              <a:rPr lang="en-US" dirty="0" smtClean="0"/>
              <a:t>Gastric juices could be grassy green or have no color at all</a:t>
            </a:r>
          </a:p>
          <a:p>
            <a:r>
              <a:rPr lang="en-US" b="1" dirty="0" smtClean="0"/>
              <a:t>Visualization of external tube length</a:t>
            </a:r>
          </a:p>
          <a:p>
            <a:pPr lvl="1"/>
            <a:r>
              <a:rPr lang="en-US" dirty="0" smtClean="0"/>
              <a:t>Nurses should mark the tube where it leaves the </a:t>
            </a:r>
            <a:r>
              <a:rPr lang="en-US" dirty="0" err="1" smtClean="0"/>
              <a:t>nares</a:t>
            </a:r>
            <a:endParaRPr lang="en-US" dirty="0" smtClean="0"/>
          </a:p>
          <a:p>
            <a:pPr lvl="1"/>
            <a:r>
              <a:rPr lang="en-US" dirty="0" smtClean="0"/>
              <a:t>This mark lets the nurse assess if  the tube has moved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Effective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Asking patient to hum or speak</a:t>
            </a:r>
          </a:p>
          <a:p>
            <a:pPr lvl="1"/>
            <a:r>
              <a:rPr lang="en-US" dirty="0" smtClean="0"/>
              <a:t>Contrary to old theories, patients can still  speak if the tube is placed through the vocal cords into the lungs</a:t>
            </a:r>
          </a:p>
          <a:p>
            <a:r>
              <a:rPr lang="en-US" b="1" dirty="0" smtClean="0"/>
              <a:t>Auscultation of air insufflated through the feeding tube for whooshing sounds </a:t>
            </a:r>
          </a:p>
          <a:p>
            <a:pPr lvl="1"/>
            <a:r>
              <a:rPr lang="en-US" dirty="0" smtClean="0"/>
              <a:t>Unreliable, whooshing sound can be heard if tube is incorrectly placed in the lung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Possibly Harmful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Blind insertion of NG tube</a:t>
            </a:r>
            <a:endParaRPr lang="en-US" dirty="0" smtClean="0"/>
          </a:p>
          <a:p>
            <a:pPr lvl="1"/>
            <a:r>
              <a:rPr lang="en-US" dirty="0" smtClean="0"/>
              <a:t>administering medication and nutrition through the tube without doing anything to verify the placement of the tube</a:t>
            </a:r>
          </a:p>
          <a:p>
            <a:pPr lvl="1"/>
            <a:r>
              <a:rPr lang="en-US" dirty="0" smtClean="0"/>
              <a:t> could lead to infection, pneumonia, and even death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LOE 1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Level I are systematic reviews or meta-analysis</a:t>
            </a:r>
          </a:p>
          <a:p>
            <a:r>
              <a:rPr lang="en-US" dirty="0" smtClean="0"/>
              <a:t>Level II are one or two well designed random control trials</a:t>
            </a:r>
          </a:p>
          <a:p>
            <a:r>
              <a:rPr lang="en-US" dirty="0" smtClean="0"/>
              <a:t>Level III are well designed trials without randomization</a:t>
            </a:r>
          </a:p>
          <a:p>
            <a:r>
              <a:rPr lang="en-US" dirty="0" smtClean="0"/>
              <a:t>Level IV  are case control or cohort studies</a:t>
            </a:r>
          </a:p>
          <a:p>
            <a:r>
              <a:rPr lang="en-US" dirty="0" smtClean="0"/>
              <a:t>Level V are reviews of descriptive and qualitative studies</a:t>
            </a:r>
          </a:p>
          <a:p>
            <a:r>
              <a:rPr lang="en-US" dirty="0" smtClean="0"/>
              <a:t>Level VI is a single descriptive or qualitative study</a:t>
            </a:r>
          </a:p>
          <a:p>
            <a:r>
              <a:rPr lang="en-US" dirty="0" smtClean="0"/>
              <a:t>Level VII is the opinion  of an authority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NG tubes need to be placed correctly in order to promote good patient outcomes.  </a:t>
            </a:r>
          </a:p>
          <a:p>
            <a:r>
              <a:rPr lang="en-US" dirty="0" smtClean="0"/>
              <a:t>Good methods to test the placement include X-ray visualization and pH testing of aspirate.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Theme_Mod_theme</Template>
  <TotalTime>39</TotalTime>
  <Words>446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</vt:lpstr>
      <vt:lpstr>Introduction</vt:lpstr>
      <vt:lpstr>Definition </vt:lpstr>
      <vt:lpstr>Effective</vt:lpstr>
      <vt:lpstr>Possibly Effective</vt:lpstr>
      <vt:lpstr>Not Effective</vt:lpstr>
      <vt:lpstr>Possibly Harmful</vt:lpstr>
      <vt:lpstr>Levels of Evidence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Administratr</dc:creator>
  <cp:lastModifiedBy>Administratr</cp:lastModifiedBy>
  <cp:revision>5</cp:revision>
  <dcterms:created xsi:type="dcterms:W3CDTF">2012-02-15T21:43:02Z</dcterms:created>
  <dcterms:modified xsi:type="dcterms:W3CDTF">2012-03-01T21:47:37Z</dcterms:modified>
</cp:coreProperties>
</file>