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0E76FC6-8661-47E8-8C29-FD0FE90A302A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F9F544-AE8B-4E69-9F3B-69075D349D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1846C44-C37D-4AC8-868B-6C4CF9A4079A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80B307F-DDE1-4B3B-B188-2FD040B2C0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A167504-0854-40F9-97FE-B2CF289883D4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6FAD692-3599-449F-B1E9-D66C402534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F9F74EA-9626-4A7D-BEF1-F8D0DBFBE701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A276CB0-A93C-4CD4-846B-80021F2B8BD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11D0E55-3701-4FCF-8CA9-29885FF5DC1D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0BCA4B7-388E-4ABB-8957-68E12F27452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57D6562-34D6-456C-98EF-DCCBE1E7E691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B198077-395C-47A2-8183-BC7E82E3C13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E37F78C-012E-4315-8CEA-0FD91F56CCF1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09A5B53-C9E2-421C-8238-E024CCED380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C821507-0AC0-4C4B-B76C-C55659933C84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87B2498-A0AE-4F7B-AE9F-BAF584F287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F15C067-83A5-402E-816F-018D72FBDA61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4300C8E-E4A9-4043-B084-FBC23AF251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2555B2D-C6D9-40A5-9088-722A0A1C1EA1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7BFA165-F4A9-4D77-84A0-FFDAE39136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62FF185-4FD4-4FE5-BD49-D3A2E3310096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AFE9C2F-DA53-4E86-900A-7D897C0C0C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0A40128E-A674-4FBD-9BB9-5B3BE6EABA63}" type="datetimeFigureOut">
              <a:rPr lang="en-US" smtClean="0"/>
              <a:pPr>
                <a:defRPr/>
              </a:pPr>
              <a:t>3/25/2013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E768F987-B61C-4AD0-A83A-A26A8B057C5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u="sng" dirty="0" smtClean="0"/>
              <a:t>INTRODUCTION</a:t>
            </a:r>
            <a:endParaRPr lang="en-US" sz="6000" u="sng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8686800" cy="5029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800" dirty="0" smtClean="0"/>
              <a:t> </a:t>
            </a:r>
            <a:r>
              <a:rPr lang="en-US" sz="4800" dirty="0" smtClean="0"/>
              <a:t>Respiratory muscle dysfunction almost always present itself in patients with chronic COPD and may contribute to the negative effects of the disease</a:t>
            </a:r>
            <a:endParaRPr lang="en-US" sz="4800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u="sng" dirty="0" smtClean="0"/>
              <a:t>DEFINITION</a:t>
            </a:r>
            <a:endParaRPr lang="en-US" sz="6000" u="sng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534400" cy="517842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800" dirty="0" smtClean="0"/>
              <a:t> </a:t>
            </a:r>
            <a:r>
              <a:rPr lang="en-US" sz="4800" dirty="0" smtClean="0"/>
              <a:t>Controlled trial examined in the effect of harmonica playing has on various clinical, psychosocial and functional outcomes among COPD patients in pulmonary rehab</a:t>
            </a:r>
            <a:endParaRPr lang="en-US" sz="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7316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u="sng" dirty="0" smtClean="0"/>
              <a:t/>
            </a:r>
            <a:br>
              <a:rPr lang="en-US" sz="6000" u="sng" dirty="0" smtClean="0"/>
            </a:br>
            <a:r>
              <a:rPr lang="en-US" sz="6000" u="sng" dirty="0" smtClean="0"/>
              <a:t/>
            </a:r>
            <a:br>
              <a:rPr lang="en-US" sz="6000" u="sng" dirty="0" smtClean="0"/>
            </a:br>
            <a:r>
              <a:rPr lang="en-US" sz="6000" u="sng" dirty="0" smtClean="0"/>
              <a:t>LEVEL OF EVIDENCE</a:t>
            </a:r>
            <a:endParaRPr lang="en-US" sz="6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86000"/>
            <a:ext cx="7620000" cy="4419600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Level 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/>
              <a:t>       Randomized controlled trial, systematic review or meta-analysis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Level II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    Other studies, such as quasi-experimental, </a:t>
            </a:r>
            <a:r>
              <a:rPr lang="en-US" sz="20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correlational</a:t>
            </a: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, 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    descriptive, survey, evaluation , and qualitative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 Level III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/>
              <a:t>        Expert opinions or consensus statements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 Level IV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/>
              <a:t>        Case reports and low-level case-control and cohort studies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 Level V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/>
              <a:t>        Expert opinion or consensus based on </a:t>
            </a:r>
            <a:r>
              <a:rPr lang="en-US" sz="2000" dirty="0" smtClean="0"/>
              <a:t>experience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u="sng" dirty="0" smtClean="0"/>
              <a:t>EFFECTIVE</a:t>
            </a:r>
            <a:endParaRPr lang="en-US" sz="6000" u="sng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3625"/>
          </a:xfrm>
        </p:spPr>
        <p:txBody>
          <a:bodyPr>
            <a:norm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2400" dirty="0" smtClean="0"/>
              <a:t>No published data was found in this category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u="sng" dirty="0" smtClean="0"/>
              <a:t>POSSIBLY EFFECTIVE</a:t>
            </a:r>
            <a:endParaRPr lang="en-US" sz="6000" u="sng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73625"/>
          </a:xfrm>
        </p:spPr>
        <p:txBody>
          <a:bodyPr>
            <a:normAutofit/>
          </a:bodyPr>
          <a:lstStyle/>
          <a:p>
            <a:pPr algn="ctr" eaLnBrk="1" hangingPunct="1"/>
            <a:endParaRPr lang="en-US" sz="800" dirty="0" smtClean="0"/>
          </a:p>
          <a:p>
            <a:pPr eaLnBrk="1" hangingPunct="1"/>
            <a:r>
              <a:rPr lang="en-US" dirty="0" smtClean="0"/>
              <a:t>Patients perceptions of shortness of breath decreased significantly during the controlled study.</a:t>
            </a:r>
          </a:p>
          <a:p>
            <a:pPr eaLnBrk="1" hangingPunct="1">
              <a:buFont typeface="Wingdings" pitchFamily="2" charset="2"/>
              <a:buNone/>
            </a:pPr>
            <a:endParaRPr lang="en-US" sz="800" dirty="0" smtClean="0"/>
          </a:p>
          <a:p>
            <a:pPr eaLnBrk="1" hangingPunct="1"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buFont typeface="Wingdings" pitchFamily="2" charset="2"/>
              <a:buNone/>
            </a:pPr>
            <a:endParaRPr lang="en-US" sz="1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u="sng" dirty="0" smtClean="0"/>
              <a:t>NOT EFFECTIVE</a:t>
            </a:r>
            <a:endParaRPr lang="en-US" sz="6000" u="sng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458200" cy="4873625"/>
          </a:xfrm>
        </p:spPr>
        <p:txBody>
          <a:bodyPr>
            <a:normAutofit/>
          </a:bodyPr>
          <a:lstStyle/>
          <a:p>
            <a:pPr algn="ctr" eaLnBrk="1" hangingPunct="1">
              <a:buFont typeface="Wingdings" pitchFamily="2" charset="2"/>
              <a:buNone/>
            </a:pPr>
            <a:endParaRPr lang="en-US" sz="800" dirty="0" smtClean="0"/>
          </a:p>
          <a:p>
            <a:pPr eaLnBrk="1" hangingPunct="1"/>
            <a:r>
              <a:rPr lang="en-US" dirty="0" smtClean="0"/>
              <a:t>Harmonica therapy was instructed with the proper techniques of inhalation and exhalation. The patient practiced 5-20 minutes per day for 5 days with no positive outcomes .</a:t>
            </a:r>
            <a:endParaRPr lang="en-US" sz="800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dirty="0" smtClean="0"/>
          </a:p>
          <a:p>
            <a:pPr algn="ctr" eaLnBrk="1" hangingPunct="1">
              <a:buFont typeface="Wingdings" pitchFamily="2" charset="2"/>
              <a:buNone/>
            </a:pPr>
            <a:r>
              <a:rPr lang="en-US" sz="1600" dirty="0" smtClean="0"/>
              <a:t>   </a:t>
            </a:r>
            <a:endParaRPr lang="en-US" sz="1400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u="sng" dirty="0" smtClean="0"/>
              <a:t>POSSIBLY HARMFUL</a:t>
            </a:r>
            <a:endParaRPr lang="en-US" sz="6000" u="sng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36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sz="800" u="sng" dirty="0" smtClean="0"/>
          </a:p>
          <a:p>
            <a:pPr eaLnBrk="1" hangingPunct="1"/>
            <a:r>
              <a:rPr lang="en-US" sz="2400" dirty="0" smtClean="0"/>
              <a:t>No applicable published research was found in this category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u="sng" dirty="0" smtClean="0"/>
              <a:t>SUMMARY</a:t>
            </a:r>
            <a:endParaRPr lang="en-US" sz="6000" u="sng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3625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Harmonica playing does not significantly affect the clinical, psychosocial, or functional status of COPD.</a:t>
            </a:r>
          </a:p>
          <a:p>
            <a:pPr eaLnBrk="1" hangingPunct="1"/>
            <a:endParaRPr lang="en-US" sz="800" dirty="0" smtClean="0"/>
          </a:p>
          <a:p>
            <a:pPr eaLnBrk="1" hangingPunct="1"/>
            <a:r>
              <a:rPr lang="en-US" dirty="0" smtClean="0"/>
              <a:t>No significant differences were found, the combined sample improved significantly in their perception of shortness of breath, quality of life and distance walked in 6 minutes regardless of group placed in. </a:t>
            </a: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227</TotalTime>
  <Words>233</Words>
  <Application>Microsoft Office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Century Schoolbook</vt:lpstr>
      <vt:lpstr>Wingdings</vt:lpstr>
      <vt:lpstr>Wingdings 2</vt:lpstr>
      <vt:lpstr>Calibri</vt:lpstr>
      <vt:lpstr>Solstice</vt:lpstr>
      <vt:lpstr>INTRODUCTION</vt:lpstr>
      <vt:lpstr>DEFINITION</vt:lpstr>
      <vt:lpstr>  LEVEL OF EVIDENCE</vt:lpstr>
      <vt:lpstr>EFFECTIVE</vt:lpstr>
      <vt:lpstr>POSSIBLY EFFECTIVE</vt:lpstr>
      <vt:lpstr>NOT EFFECTIVE</vt:lpstr>
      <vt:lpstr>POSSIBLY HARMFUL</vt:lpstr>
      <vt:lpstr>SUMMARY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Barbara</dc:creator>
  <cp:lastModifiedBy>admin</cp:lastModifiedBy>
  <cp:revision>25</cp:revision>
  <dcterms:created xsi:type="dcterms:W3CDTF">2009-02-19T22:45:10Z</dcterms:created>
  <dcterms:modified xsi:type="dcterms:W3CDTF">2013-03-25T13:10:32Z</dcterms:modified>
</cp:coreProperties>
</file>