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667" autoAdjust="0"/>
  </p:normalViewPr>
  <p:slideViewPr>
    <p:cSldViewPr>
      <p:cViewPr varScale="1">
        <p:scale>
          <a:sx n="67" d="100"/>
          <a:sy n="67" d="100"/>
        </p:scale>
        <p:origin x="-125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6549FB-BC1D-4C95-A88C-8DED381E71A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9A07DE4E-1436-4A7D-9F39-E0519E7A2CCE}">
      <dgm:prSet phldrT="[Text]"/>
      <dgm:spPr/>
      <dgm:t>
        <a:bodyPr/>
        <a:lstStyle/>
        <a:p>
          <a:r>
            <a:rPr lang="en-US" dirty="0" smtClean="0"/>
            <a:t>Sex Ratio Total</a:t>
          </a:r>
          <a:endParaRPr lang="en-US" dirty="0"/>
        </a:p>
      </dgm:t>
    </dgm:pt>
    <dgm:pt modelId="{629B203B-F651-421D-98AF-91F411CEA5A3}" type="parTrans" cxnId="{C886A1B4-9F2F-4FDD-A98D-309B21EA9451}">
      <dgm:prSet/>
      <dgm:spPr/>
      <dgm:t>
        <a:bodyPr/>
        <a:lstStyle/>
        <a:p>
          <a:endParaRPr lang="en-US"/>
        </a:p>
      </dgm:t>
    </dgm:pt>
    <dgm:pt modelId="{5B03451E-7805-41E6-857A-392E39543290}" type="sibTrans" cxnId="{C886A1B4-9F2F-4FDD-A98D-309B21EA9451}">
      <dgm:prSet/>
      <dgm:spPr/>
      <dgm:t>
        <a:bodyPr/>
        <a:lstStyle/>
        <a:p>
          <a:endParaRPr lang="en-US"/>
        </a:p>
      </dgm:t>
    </dgm:pt>
    <dgm:pt modelId="{FEF72B66-4668-488C-B422-3926BD07DE88}">
      <dgm:prSet phldrT="[Text]"/>
      <dgm:spPr/>
      <dgm:t>
        <a:bodyPr/>
        <a:lstStyle/>
        <a:p>
          <a:r>
            <a:rPr lang="en-US" dirty="0" smtClean="0"/>
            <a:t>1 female</a:t>
          </a:r>
          <a:endParaRPr lang="en-US" dirty="0"/>
        </a:p>
      </dgm:t>
    </dgm:pt>
    <dgm:pt modelId="{61E10D0D-FAFD-40CE-862F-4F91889362F6}" type="parTrans" cxnId="{FE7AEF63-0724-4F4E-87EE-BC0F9F861BBF}">
      <dgm:prSet/>
      <dgm:spPr/>
      <dgm:t>
        <a:bodyPr/>
        <a:lstStyle/>
        <a:p>
          <a:endParaRPr lang="en-US"/>
        </a:p>
      </dgm:t>
    </dgm:pt>
    <dgm:pt modelId="{2B655EE8-68B5-42F0-97D9-49D0A5DAEC61}" type="sibTrans" cxnId="{FE7AEF63-0724-4F4E-87EE-BC0F9F861BBF}">
      <dgm:prSet/>
      <dgm:spPr/>
      <dgm:t>
        <a:bodyPr/>
        <a:lstStyle/>
        <a:p>
          <a:endParaRPr lang="en-US"/>
        </a:p>
      </dgm:t>
    </dgm:pt>
    <dgm:pt modelId="{68B30537-F2A4-4A3E-8129-CDD915D5FE99}">
      <dgm:prSet phldrT="[Text]"/>
      <dgm:spPr/>
      <dgm:t>
        <a:bodyPr/>
        <a:lstStyle/>
        <a:p>
          <a:r>
            <a:rPr lang="en-US" dirty="0" smtClean="0"/>
            <a:t>1.08 males</a:t>
          </a:r>
          <a:endParaRPr lang="en-US" dirty="0"/>
        </a:p>
      </dgm:t>
    </dgm:pt>
    <dgm:pt modelId="{851BA27A-F5E8-4AD3-A073-8BD43BFBAEFF}" type="parTrans" cxnId="{6CE5B7B6-3EBC-428E-A113-403F33ACD9C5}">
      <dgm:prSet/>
      <dgm:spPr/>
      <dgm:t>
        <a:bodyPr/>
        <a:lstStyle/>
        <a:p>
          <a:endParaRPr lang="en-US"/>
        </a:p>
      </dgm:t>
    </dgm:pt>
    <dgm:pt modelId="{14BCB5BE-6CA2-4F26-8B48-E160151E1677}" type="sibTrans" cxnId="{6CE5B7B6-3EBC-428E-A113-403F33ACD9C5}">
      <dgm:prSet/>
      <dgm:spPr/>
      <dgm:t>
        <a:bodyPr/>
        <a:lstStyle/>
        <a:p>
          <a:endParaRPr lang="en-US"/>
        </a:p>
      </dgm:t>
    </dgm:pt>
    <dgm:pt modelId="{EA026176-88BA-431A-9B2C-8A2E9F1790F2}">
      <dgm:prSet phldrT="[Text]"/>
      <dgm:spPr/>
      <dgm:t>
        <a:bodyPr/>
        <a:lstStyle/>
        <a:p>
          <a:r>
            <a:rPr lang="en-US" dirty="0" smtClean="0"/>
            <a:t>&gt;65 years and over</a:t>
          </a:r>
          <a:endParaRPr lang="en-US" dirty="0"/>
        </a:p>
      </dgm:t>
    </dgm:pt>
    <dgm:pt modelId="{4DCEDE90-E1AF-470B-B11F-5076C2D86C5F}" type="parTrans" cxnId="{916C8D86-FF4A-4EF8-AC7E-A2C42082FBE7}">
      <dgm:prSet/>
      <dgm:spPr/>
      <dgm:t>
        <a:bodyPr/>
        <a:lstStyle/>
        <a:p>
          <a:endParaRPr lang="en-US"/>
        </a:p>
      </dgm:t>
    </dgm:pt>
    <dgm:pt modelId="{72D4E990-B4FD-4C49-A148-63DB2EBCC79D}" type="sibTrans" cxnId="{916C8D86-FF4A-4EF8-AC7E-A2C42082FBE7}">
      <dgm:prSet/>
      <dgm:spPr/>
      <dgm:t>
        <a:bodyPr/>
        <a:lstStyle/>
        <a:p>
          <a:endParaRPr lang="en-US"/>
        </a:p>
      </dgm:t>
    </dgm:pt>
    <dgm:pt modelId="{D0A76EEE-11FD-4C32-A42E-6BD2FBAD2F93}">
      <dgm:prSet phldrT="[Text]"/>
      <dgm:spPr/>
      <dgm:t>
        <a:bodyPr/>
        <a:lstStyle/>
        <a:p>
          <a:r>
            <a:rPr lang="en-US" dirty="0" smtClean="0"/>
            <a:t>1 female	</a:t>
          </a:r>
          <a:endParaRPr lang="en-US" dirty="0"/>
        </a:p>
      </dgm:t>
    </dgm:pt>
    <dgm:pt modelId="{2C21B3C4-C169-4988-B695-7DF9916B3C86}" type="parTrans" cxnId="{76D5DC48-F307-4728-9442-B673B45B5BF1}">
      <dgm:prSet/>
      <dgm:spPr/>
      <dgm:t>
        <a:bodyPr/>
        <a:lstStyle/>
        <a:p>
          <a:endParaRPr lang="en-US"/>
        </a:p>
      </dgm:t>
    </dgm:pt>
    <dgm:pt modelId="{A6569293-7E13-49B7-A704-B54ED258CF08}" type="sibTrans" cxnId="{76D5DC48-F307-4728-9442-B673B45B5BF1}">
      <dgm:prSet/>
      <dgm:spPr/>
      <dgm:t>
        <a:bodyPr/>
        <a:lstStyle/>
        <a:p>
          <a:endParaRPr lang="en-US"/>
        </a:p>
      </dgm:t>
    </dgm:pt>
    <dgm:pt modelId="{CCAD6C32-64EC-490F-9AAA-9CB21436DF04}">
      <dgm:prSet phldrT="[Text]"/>
      <dgm:spPr/>
      <dgm:t>
        <a:bodyPr/>
        <a:lstStyle/>
        <a:p>
          <a:r>
            <a:rPr lang="en-US" dirty="0" smtClean="0"/>
            <a:t>0.91 male</a:t>
          </a:r>
          <a:endParaRPr lang="en-US" dirty="0"/>
        </a:p>
      </dgm:t>
    </dgm:pt>
    <dgm:pt modelId="{C6EE5927-7D07-4020-8B3C-8744755CF36F}" type="parTrans" cxnId="{C131EDCF-C39E-4E31-B513-7A914864B696}">
      <dgm:prSet/>
      <dgm:spPr/>
      <dgm:t>
        <a:bodyPr/>
        <a:lstStyle/>
        <a:p>
          <a:endParaRPr lang="en-US"/>
        </a:p>
      </dgm:t>
    </dgm:pt>
    <dgm:pt modelId="{2E24FAD9-441D-4530-81C0-F19A4F602C2F}" type="sibTrans" cxnId="{C131EDCF-C39E-4E31-B513-7A914864B696}">
      <dgm:prSet/>
      <dgm:spPr/>
      <dgm:t>
        <a:bodyPr/>
        <a:lstStyle/>
        <a:p>
          <a:endParaRPr lang="en-US"/>
        </a:p>
      </dgm:t>
    </dgm:pt>
    <dgm:pt modelId="{B83E7051-3466-4CCB-84DD-F83EB5DB5D32}">
      <dgm:prSet phldrT="[Text]"/>
      <dgm:spPr/>
      <dgm:t>
        <a:bodyPr/>
        <a:lstStyle/>
        <a:p>
          <a:r>
            <a:rPr lang="en-US" dirty="0" smtClean="0"/>
            <a:t>15-64 years</a:t>
          </a:r>
          <a:endParaRPr lang="en-US" dirty="0"/>
        </a:p>
      </dgm:t>
    </dgm:pt>
    <dgm:pt modelId="{9B5F0B97-7964-46B0-80AA-1B6BD3AA7292}" type="parTrans" cxnId="{BF899489-BAB7-4859-989F-ED2053362ED1}">
      <dgm:prSet/>
      <dgm:spPr/>
      <dgm:t>
        <a:bodyPr/>
        <a:lstStyle/>
        <a:p>
          <a:endParaRPr lang="en-US"/>
        </a:p>
      </dgm:t>
    </dgm:pt>
    <dgm:pt modelId="{461151A5-7381-484B-BDF7-2DE4A4CAB980}" type="sibTrans" cxnId="{BF899489-BAB7-4859-989F-ED2053362ED1}">
      <dgm:prSet/>
      <dgm:spPr/>
      <dgm:t>
        <a:bodyPr/>
        <a:lstStyle/>
        <a:p>
          <a:endParaRPr lang="en-US"/>
        </a:p>
      </dgm:t>
    </dgm:pt>
    <dgm:pt modelId="{6835A7C2-75E5-44DA-86B8-6F061E49A522}">
      <dgm:prSet phldrT="[Text]"/>
      <dgm:spPr/>
      <dgm:t>
        <a:bodyPr/>
        <a:lstStyle/>
        <a:p>
          <a:r>
            <a:rPr lang="en-US" dirty="0" smtClean="0"/>
            <a:t>1 female	</a:t>
          </a:r>
          <a:endParaRPr lang="en-US" dirty="0"/>
        </a:p>
      </dgm:t>
    </dgm:pt>
    <dgm:pt modelId="{ED1AD7CC-A67B-45F2-B0FF-CED14F9B88FC}" type="parTrans" cxnId="{EBDDBF14-7614-48B7-80B8-D79A4B490BF3}">
      <dgm:prSet/>
      <dgm:spPr/>
      <dgm:t>
        <a:bodyPr/>
        <a:lstStyle/>
        <a:p>
          <a:endParaRPr lang="en-US"/>
        </a:p>
      </dgm:t>
    </dgm:pt>
    <dgm:pt modelId="{FD3C7C18-22CC-4D29-80B3-B81519FFC90E}" type="sibTrans" cxnId="{EBDDBF14-7614-48B7-80B8-D79A4B490BF3}">
      <dgm:prSet/>
      <dgm:spPr/>
      <dgm:t>
        <a:bodyPr/>
        <a:lstStyle/>
        <a:p>
          <a:endParaRPr lang="en-US"/>
        </a:p>
      </dgm:t>
    </dgm:pt>
    <dgm:pt modelId="{7B02A9EA-0AB3-44AD-A595-850011D00882}">
      <dgm:prSet phldrT="[Text]"/>
      <dgm:spPr/>
      <dgm:t>
        <a:bodyPr/>
        <a:lstStyle/>
        <a:p>
          <a:r>
            <a:rPr lang="en-US" dirty="0" smtClean="0"/>
            <a:t>1.07 males</a:t>
          </a:r>
          <a:endParaRPr lang="en-US" dirty="0"/>
        </a:p>
      </dgm:t>
    </dgm:pt>
    <dgm:pt modelId="{79C4B84E-7F33-42EB-AF8B-D8B4495970C4}" type="parTrans" cxnId="{07AF2FA7-C61D-4FA0-9328-A9D36B7E4782}">
      <dgm:prSet/>
      <dgm:spPr/>
      <dgm:t>
        <a:bodyPr/>
        <a:lstStyle/>
        <a:p>
          <a:endParaRPr lang="en-US"/>
        </a:p>
      </dgm:t>
    </dgm:pt>
    <dgm:pt modelId="{438B659A-C874-499F-8433-1A60747019E0}" type="sibTrans" cxnId="{07AF2FA7-C61D-4FA0-9328-A9D36B7E4782}">
      <dgm:prSet/>
      <dgm:spPr/>
      <dgm:t>
        <a:bodyPr/>
        <a:lstStyle/>
        <a:p>
          <a:endParaRPr lang="en-US"/>
        </a:p>
      </dgm:t>
    </dgm:pt>
    <dgm:pt modelId="{E732A041-15DF-4BBD-A4A8-2F515974EE4E}">
      <dgm:prSet phldrT="[Text]"/>
      <dgm:spPr/>
      <dgm:t>
        <a:bodyPr/>
        <a:lstStyle/>
        <a:p>
          <a:r>
            <a:rPr lang="en-US" dirty="0" smtClean="0"/>
            <a:t>Below 15 years</a:t>
          </a:r>
          <a:endParaRPr lang="en-US" dirty="0"/>
        </a:p>
      </dgm:t>
    </dgm:pt>
    <dgm:pt modelId="{7FC59E05-3D22-47B2-87CA-07C4A54C1139}" type="parTrans" cxnId="{F8ACA2D3-7B36-458D-A45C-3CCB9687CB0F}">
      <dgm:prSet/>
      <dgm:spPr/>
    </dgm:pt>
    <dgm:pt modelId="{131E7CA6-534B-4F19-9EB2-5304A9ABC942}" type="sibTrans" cxnId="{F8ACA2D3-7B36-458D-A45C-3CCB9687CB0F}">
      <dgm:prSet/>
      <dgm:spPr/>
    </dgm:pt>
    <dgm:pt modelId="{686A8EE7-A0A0-4A7C-A03F-A25294D0D522}">
      <dgm:prSet phldrT="[Text]"/>
      <dgm:spPr/>
      <dgm:t>
        <a:bodyPr/>
        <a:lstStyle/>
        <a:p>
          <a:r>
            <a:rPr lang="en-US" dirty="0" smtClean="0"/>
            <a:t>1 female</a:t>
          </a:r>
          <a:endParaRPr lang="en-US" dirty="0"/>
        </a:p>
      </dgm:t>
    </dgm:pt>
    <dgm:pt modelId="{AD6DA008-76CB-4D1B-9C9C-3C2AE501BE96}" type="parTrans" cxnId="{06A5BFC6-77B7-4A8D-AD43-E710C347FBE4}">
      <dgm:prSet/>
      <dgm:spPr/>
    </dgm:pt>
    <dgm:pt modelId="{E62BE212-F34E-472D-A1AF-90CB4DF71839}" type="sibTrans" cxnId="{06A5BFC6-77B7-4A8D-AD43-E710C347FBE4}">
      <dgm:prSet/>
      <dgm:spPr/>
    </dgm:pt>
    <dgm:pt modelId="{A3C1321E-FAEF-4B27-80C0-B5F7916BB9FC}">
      <dgm:prSet phldrT="[Text]"/>
      <dgm:spPr/>
      <dgm:t>
        <a:bodyPr/>
        <a:lstStyle/>
        <a:p>
          <a:r>
            <a:rPr lang="en-US" dirty="0" smtClean="0"/>
            <a:t>1.13 males</a:t>
          </a:r>
          <a:endParaRPr lang="en-US" dirty="0"/>
        </a:p>
      </dgm:t>
    </dgm:pt>
    <dgm:pt modelId="{06604955-8178-44BA-8F32-3A1BC424C8A2}" type="parTrans" cxnId="{850A1E3B-40CB-451B-9071-2BC5DBDC6CC4}">
      <dgm:prSet/>
      <dgm:spPr/>
    </dgm:pt>
    <dgm:pt modelId="{9165BAEA-F925-4158-801C-F1A6AC736D24}" type="sibTrans" cxnId="{850A1E3B-40CB-451B-9071-2BC5DBDC6CC4}">
      <dgm:prSet/>
      <dgm:spPr/>
    </dgm:pt>
    <dgm:pt modelId="{1B47CDAE-EFB3-412D-A6D3-9F3EA5A61944}">
      <dgm:prSet phldrT="[Text]"/>
      <dgm:spPr/>
      <dgm:t>
        <a:bodyPr/>
        <a:lstStyle/>
        <a:p>
          <a:r>
            <a:rPr lang="en-US" dirty="0" smtClean="0"/>
            <a:t>At birth</a:t>
          </a:r>
          <a:endParaRPr lang="en-US" dirty="0"/>
        </a:p>
      </dgm:t>
    </dgm:pt>
    <dgm:pt modelId="{3AD274B8-AC7E-4157-9070-F067D19BFC8A}" type="parTrans" cxnId="{EB9E3023-8169-4616-91F9-396BFE124812}">
      <dgm:prSet/>
      <dgm:spPr/>
    </dgm:pt>
    <dgm:pt modelId="{A4B71E49-C161-45A9-B59B-5FD66CD3C6D7}" type="sibTrans" cxnId="{EB9E3023-8169-4616-91F9-396BFE124812}">
      <dgm:prSet/>
      <dgm:spPr/>
    </dgm:pt>
    <dgm:pt modelId="{72B4F00C-9836-4EA5-9F53-4D167AFF7E20}">
      <dgm:prSet phldrT="[Text]"/>
      <dgm:spPr/>
      <dgm:t>
        <a:bodyPr/>
        <a:lstStyle/>
        <a:p>
          <a:r>
            <a:rPr lang="en-US" dirty="0" smtClean="0"/>
            <a:t>1 female</a:t>
          </a:r>
          <a:endParaRPr lang="en-US" dirty="0"/>
        </a:p>
      </dgm:t>
    </dgm:pt>
    <dgm:pt modelId="{54427037-D1AA-48ED-9CF2-B9CCC37B8C89}" type="parTrans" cxnId="{911DE8EF-036E-4311-B0E9-31CE57C228CD}">
      <dgm:prSet/>
      <dgm:spPr/>
    </dgm:pt>
    <dgm:pt modelId="{B8C35AC1-BA38-41E2-A48E-46379B9DAA65}" type="sibTrans" cxnId="{911DE8EF-036E-4311-B0E9-31CE57C228CD}">
      <dgm:prSet/>
      <dgm:spPr/>
    </dgm:pt>
    <dgm:pt modelId="{22BC66BC-500B-4D75-A327-29E1F277F629}">
      <dgm:prSet phldrT="[Text]"/>
      <dgm:spPr/>
      <dgm:t>
        <a:bodyPr/>
        <a:lstStyle/>
        <a:p>
          <a:r>
            <a:rPr lang="en-US" dirty="0" smtClean="0"/>
            <a:t>1.12 males</a:t>
          </a:r>
          <a:endParaRPr lang="en-US" dirty="0"/>
        </a:p>
      </dgm:t>
    </dgm:pt>
    <dgm:pt modelId="{15C9A9FC-3D21-4BC9-9F93-1EC23763753E}" type="parTrans" cxnId="{0A4E75C4-F6F9-4B3A-ABF2-046460D74552}">
      <dgm:prSet/>
      <dgm:spPr/>
    </dgm:pt>
    <dgm:pt modelId="{8A863872-5B17-42CB-814A-CB197819F8DB}" type="sibTrans" cxnId="{0A4E75C4-F6F9-4B3A-ABF2-046460D74552}">
      <dgm:prSet/>
      <dgm:spPr/>
    </dgm:pt>
    <dgm:pt modelId="{17391275-63F7-44AD-B794-B5850B6DFAE3}" type="pres">
      <dgm:prSet presAssocID="{1E6549FB-BC1D-4C95-A88C-8DED381E71AA}" presName="Name0" presStyleCnt="0">
        <dgm:presLayoutVars>
          <dgm:dir/>
          <dgm:animLvl val="lvl"/>
          <dgm:resizeHandles val="exact"/>
        </dgm:presLayoutVars>
      </dgm:prSet>
      <dgm:spPr/>
      <dgm:t>
        <a:bodyPr/>
        <a:lstStyle/>
        <a:p>
          <a:endParaRPr lang="en-US"/>
        </a:p>
      </dgm:t>
    </dgm:pt>
    <dgm:pt modelId="{1CA1F195-42ED-4D90-8CB8-DF6E5D0BB380}" type="pres">
      <dgm:prSet presAssocID="{9A07DE4E-1436-4A7D-9F39-E0519E7A2CCE}" presName="linNode" presStyleCnt="0"/>
      <dgm:spPr/>
    </dgm:pt>
    <dgm:pt modelId="{4283FB65-0702-4030-8042-701D135DCE21}" type="pres">
      <dgm:prSet presAssocID="{9A07DE4E-1436-4A7D-9F39-E0519E7A2CCE}" presName="parentText" presStyleLbl="node1" presStyleIdx="0" presStyleCnt="5">
        <dgm:presLayoutVars>
          <dgm:chMax val="1"/>
          <dgm:bulletEnabled val="1"/>
        </dgm:presLayoutVars>
      </dgm:prSet>
      <dgm:spPr/>
      <dgm:t>
        <a:bodyPr/>
        <a:lstStyle/>
        <a:p>
          <a:endParaRPr lang="en-US"/>
        </a:p>
      </dgm:t>
    </dgm:pt>
    <dgm:pt modelId="{4850ACBC-6267-4BEF-96CB-A23DC3F685CB}" type="pres">
      <dgm:prSet presAssocID="{9A07DE4E-1436-4A7D-9F39-E0519E7A2CCE}" presName="descendantText" presStyleLbl="alignAccFollowNode1" presStyleIdx="0" presStyleCnt="5">
        <dgm:presLayoutVars>
          <dgm:bulletEnabled val="1"/>
        </dgm:presLayoutVars>
      </dgm:prSet>
      <dgm:spPr/>
      <dgm:t>
        <a:bodyPr/>
        <a:lstStyle/>
        <a:p>
          <a:endParaRPr lang="en-US"/>
        </a:p>
      </dgm:t>
    </dgm:pt>
    <dgm:pt modelId="{6662453A-B130-44CE-8242-3417740993DA}" type="pres">
      <dgm:prSet presAssocID="{5B03451E-7805-41E6-857A-392E39543290}" presName="sp" presStyleCnt="0"/>
      <dgm:spPr/>
    </dgm:pt>
    <dgm:pt modelId="{9FE8A35E-3460-4280-A8F3-46C2CA4BCE6C}" type="pres">
      <dgm:prSet presAssocID="{EA026176-88BA-431A-9B2C-8A2E9F1790F2}" presName="linNode" presStyleCnt="0"/>
      <dgm:spPr/>
    </dgm:pt>
    <dgm:pt modelId="{2FAECC71-3CEE-4869-A751-D29466D43D0C}" type="pres">
      <dgm:prSet presAssocID="{EA026176-88BA-431A-9B2C-8A2E9F1790F2}" presName="parentText" presStyleLbl="node1" presStyleIdx="1" presStyleCnt="5">
        <dgm:presLayoutVars>
          <dgm:chMax val="1"/>
          <dgm:bulletEnabled val="1"/>
        </dgm:presLayoutVars>
      </dgm:prSet>
      <dgm:spPr/>
      <dgm:t>
        <a:bodyPr/>
        <a:lstStyle/>
        <a:p>
          <a:endParaRPr lang="en-US"/>
        </a:p>
      </dgm:t>
    </dgm:pt>
    <dgm:pt modelId="{6A47E404-616E-4C25-B83D-3BCAA1C5A7B0}" type="pres">
      <dgm:prSet presAssocID="{EA026176-88BA-431A-9B2C-8A2E9F1790F2}" presName="descendantText" presStyleLbl="alignAccFollowNode1" presStyleIdx="1" presStyleCnt="5">
        <dgm:presLayoutVars>
          <dgm:bulletEnabled val="1"/>
        </dgm:presLayoutVars>
      </dgm:prSet>
      <dgm:spPr/>
      <dgm:t>
        <a:bodyPr/>
        <a:lstStyle/>
        <a:p>
          <a:endParaRPr lang="en-US"/>
        </a:p>
      </dgm:t>
    </dgm:pt>
    <dgm:pt modelId="{473A6090-C1CB-472C-9F82-9F901CD3E6C8}" type="pres">
      <dgm:prSet presAssocID="{72D4E990-B4FD-4C49-A148-63DB2EBCC79D}" presName="sp" presStyleCnt="0"/>
      <dgm:spPr/>
    </dgm:pt>
    <dgm:pt modelId="{28EE9CCC-7886-4094-A8CE-94F03F4D1707}" type="pres">
      <dgm:prSet presAssocID="{B83E7051-3466-4CCB-84DD-F83EB5DB5D32}" presName="linNode" presStyleCnt="0"/>
      <dgm:spPr/>
    </dgm:pt>
    <dgm:pt modelId="{FAC5EB08-9494-4F35-BD69-21D8256908F6}" type="pres">
      <dgm:prSet presAssocID="{B83E7051-3466-4CCB-84DD-F83EB5DB5D32}" presName="parentText" presStyleLbl="node1" presStyleIdx="2" presStyleCnt="5">
        <dgm:presLayoutVars>
          <dgm:chMax val="1"/>
          <dgm:bulletEnabled val="1"/>
        </dgm:presLayoutVars>
      </dgm:prSet>
      <dgm:spPr/>
      <dgm:t>
        <a:bodyPr/>
        <a:lstStyle/>
        <a:p>
          <a:endParaRPr lang="en-US"/>
        </a:p>
      </dgm:t>
    </dgm:pt>
    <dgm:pt modelId="{05687526-B068-498F-A3A5-A784BD8079D1}" type="pres">
      <dgm:prSet presAssocID="{B83E7051-3466-4CCB-84DD-F83EB5DB5D32}" presName="descendantText" presStyleLbl="alignAccFollowNode1" presStyleIdx="2" presStyleCnt="5">
        <dgm:presLayoutVars>
          <dgm:bulletEnabled val="1"/>
        </dgm:presLayoutVars>
      </dgm:prSet>
      <dgm:spPr/>
      <dgm:t>
        <a:bodyPr/>
        <a:lstStyle/>
        <a:p>
          <a:endParaRPr lang="en-US"/>
        </a:p>
      </dgm:t>
    </dgm:pt>
    <dgm:pt modelId="{64CC90F1-CF1E-463A-9574-CF8B478CA378}" type="pres">
      <dgm:prSet presAssocID="{461151A5-7381-484B-BDF7-2DE4A4CAB980}" presName="sp" presStyleCnt="0"/>
      <dgm:spPr/>
    </dgm:pt>
    <dgm:pt modelId="{3E3DD0EA-90D9-4B25-BDAA-CFBF8457E0D0}" type="pres">
      <dgm:prSet presAssocID="{E732A041-15DF-4BBD-A4A8-2F515974EE4E}" presName="linNode" presStyleCnt="0"/>
      <dgm:spPr/>
    </dgm:pt>
    <dgm:pt modelId="{DA7ABB65-FFFA-4658-8593-2BA2DAF58412}" type="pres">
      <dgm:prSet presAssocID="{E732A041-15DF-4BBD-A4A8-2F515974EE4E}" presName="parentText" presStyleLbl="node1" presStyleIdx="3" presStyleCnt="5">
        <dgm:presLayoutVars>
          <dgm:chMax val="1"/>
          <dgm:bulletEnabled val="1"/>
        </dgm:presLayoutVars>
      </dgm:prSet>
      <dgm:spPr/>
      <dgm:t>
        <a:bodyPr/>
        <a:lstStyle/>
        <a:p>
          <a:endParaRPr lang="en-US"/>
        </a:p>
      </dgm:t>
    </dgm:pt>
    <dgm:pt modelId="{DC18C7BE-E13F-4D54-9397-3325717C0D37}" type="pres">
      <dgm:prSet presAssocID="{E732A041-15DF-4BBD-A4A8-2F515974EE4E}" presName="descendantText" presStyleLbl="alignAccFollowNode1" presStyleIdx="3" presStyleCnt="5">
        <dgm:presLayoutVars>
          <dgm:bulletEnabled val="1"/>
        </dgm:presLayoutVars>
      </dgm:prSet>
      <dgm:spPr/>
      <dgm:t>
        <a:bodyPr/>
        <a:lstStyle/>
        <a:p>
          <a:endParaRPr lang="en-US"/>
        </a:p>
      </dgm:t>
    </dgm:pt>
    <dgm:pt modelId="{3F80AA22-9721-48AF-B6C2-2C49CD09EEE0}" type="pres">
      <dgm:prSet presAssocID="{131E7CA6-534B-4F19-9EB2-5304A9ABC942}" presName="sp" presStyleCnt="0"/>
      <dgm:spPr/>
    </dgm:pt>
    <dgm:pt modelId="{290CC59F-DEE0-4F79-855B-F6A859A819E8}" type="pres">
      <dgm:prSet presAssocID="{1B47CDAE-EFB3-412D-A6D3-9F3EA5A61944}" presName="linNode" presStyleCnt="0"/>
      <dgm:spPr/>
    </dgm:pt>
    <dgm:pt modelId="{DBAA701E-5211-4653-B38C-2F4220C969E7}" type="pres">
      <dgm:prSet presAssocID="{1B47CDAE-EFB3-412D-A6D3-9F3EA5A61944}" presName="parentText" presStyleLbl="node1" presStyleIdx="4" presStyleCnt="5">
        <dgm:presLayoutVars>
          <dgm:chMax val="1"/>
          <dgm:bulletEnabled val="1"/>
        </dgm:presLayoutVars>
      </dgm:prSet>
      <dgm:spPr/>
      <dgm:t>
        <a:bodyPr/>
        <a:lstStyle/>
        <a:p>
          <a:endParaRPr lang="en-US"/>
        </a:p>
      </dgm:t>
    </dgm:pt>
    <dgm:pt modelId="{2BBB06A6-A053-47DD-A91B-7E5F2A72792F}" type="pres">
      <dgm:prSet presAssocID="{1B47CDAE-EFB3-412D-A6D3-9F3EA5A61944}" presName="descendantText" presStyleLbl="alignAccFollowNode1" presStyleIdx="4" presStyleCnt="5">
        <dgm:presLayoutVars>
          <dgm:bulletEnabled val="1"/>
        </dgm:presLayoutVars>
      </dgm:prSet>
      <dgm:spPr/>
      <dgm:t>
        <a:bodyPr/>
        <a:lstStyle/>
        <a:p>
          <a:endParaRPr lang="en-US"/>
        </a:p>
      </dgm:t>
    </dgm:pt>
  </dgm:ptLst>
  <dgm:cxnLst>
    <dgm:cxn modelId="{3514F0D6-8733-4884-9B5A-DFCB315F9FA8}" type="presOf" srcId="{72B4F00C-9836-4EA5-9F53-4D167AFF7E20}" destId="{2BBB06A6-A053-47DD-A91B-7E5F2A72792F}" srcOrd="0" destOrd="0" presId="urn:microsoft.com/office/officeart/2005/8/layout/vList5"/>
    <dgm:cxn modelId="{0F2335AA-7DFC-49D7-B5CB-950E187373AA}" type="presOf" srcId="{B83E7051-3466-4CCB-84DD-F83EB5DB5D32}" destId="{FAC5EB08-9494-4F35-BD69-21D8256908F6}" srcOrd="0" destOrd="0" presId="urn:microsoft.com/office/officeart/2005/8/layout/vList5"/>
    <dgm:cxn modelId="{5038DE2A-93BD-47FF-B364-D3C9920E4688}" type="presOf" srcId="{6835A7C2-75E5-44DA-86B8-6F061E49A522}" destId="{05687526-B068-498F-A3A5-A784BD8079D1}" srcOrd="0" destOrd="0" presId="urn:microsoft.com/office/officeart/2005/8/layout/vList5"/>
    <dgm:cxn modelId="{D18B1ED8-DD53-4500-80B7-77402409F0DC}" type="presOf" srcId="{22BC66BC-500B-4D75-A327-29E1F277F629}" destId="{2BBB06A6-A053-47DD-A91B-7E5F2A72792F}" srcOrd="0" destOrd="1" presId="urn:microsoft.com/office/officeart/2005/8/layout/vList5"/>
    <dgm:cxn modelId="{BFDA5B40-EDA4-4D4E-BC5B-65A7DA7CF67C}" type="presOf" srcId="{FEF72B66-4668-488C-B422-3926BD07DE88}" destId="{4850ACBC-6267-4BEF-96CB-A23DC3F685CB}" srcOrd="0" destOrd="0" presId="urn:microsoft.com/office/officeart/2005/8/layout/vList5"/>
    <dgm:cxn modelId="{E94E3036-9D1E-438B-9191-55C92B1ED541}" type="presOf" srcId="{D0A76EEE-11FD-4C32-A42E-6BD2FBAD2F93}" destId="{6A47E404-616E-4C25-B83D-3BCAA1C5A7B0}" srcOrd="0" destOrd="0" presId="urn:microsoft.com/office/officeart/2005/8/layout/vList5"/>
    <dgm:cxn modelId="{ED5F283D-7000-4BE2-AEA5-E5438A650CAC}" type="presOf" srcId="{EA026176-88BA-431A-9B2C-8A2E9F1790F2}" destId="{2FAECC71-3CEE-4869-A751-D29466D43D0C}" srcOrd="0" destOrd="0" presId="urn:microsoft.com/office/officeart/2005/8/layout/vList5"/>
    <dgm:cxn modelId="{916C8D86-FF4A-4EF8-AC7E-A2C42082FBE7}" srcId="{1E6549FB-BC1D-4C95-A88C-8DED381E71AA}" destId="{EA026176-88BA-431A-9B2C-8A2E9F1790F2}" srcOrd="1" destOrd="0" parTransId="{4DCEDE90-E1AF-470B-B11F-5076C2D86C5F}" sibTransId="{72D4E990-B4FD-4C49-A148-63DB2EBCC79D}"/>
    <dgm:cxn modelId="{06A5BFC6-77B7-4A8D-AD43-E710C347FBE4}" srcId="{E732A041-15DF-4BBD-A4A8-2F515974EE4E}" destId="{686A8EE7-A0A0-4A7C-A03F-A25294D0D522}" srcOrd="0" destOrd="0" parTransId="{AD6DA008-76CB-4D1B-9C9C-3C2AE501BE96}" sibTransId="{E62BE212-F34E-472D-A1AF-90CB4DF71839}"/>
    <dgm:cxn modelId="{911DE8EF-036E-4311-B0E9-31CE57C228CD}" srcId="{1B47CDAE-EFB3-412D-A6D3-9F3EA5A61944}" destId="{72B4F00C-9836-4EA5-9F53-4D167AFF7E20}" srcOrd="0" destOrd="0" parTransId="{54427037-D1AA-48ED-9CF2-B9CCC37B8C89}" sibTransId="{B8C35AC1-BA38-41E2-A48E-46379B9DAA65}"/>
    <dgm:cxn modelId="{07AF2FA7-C61D-4FA0-9328-A9D36B7E4782}" srcId="{B83E7051-3466-4CCB-84DD-F83EB5DB5D32}" destId="{7B02A9EA-0AB3-44AD-A595-850011D00882}" srcOrd="1" destOrd="0" parTransId="{79C4B84E-7F33-42EB-AF8B-D8B4495970C4}" sibTransId="{438B659A-C874-499F-8433-1A60747019E0}"/>
    <dgm:cxn modelId="{50927D2D-8CAF-4F7F-8018-2993845BA033}" type="presOf" srcId="{68B30537-F2A4-4A3E-8129-CDD915D5FE99}" destId="{4850ACBC-6267-4BEF-96CB-A23DC3F685CB}" srcOrd="0" destOrd="1" presId="urn:microsoft.com/office/officeart/2005/8/layout/vList5"/>
    <dgm:cxn modelId="{EE2EEE2A-6BE0-4E2C-B499-D6B16D62F503}" type="presOf" srcId="{7B02A9EA-0AB3-44AD-A595-850011D00882}" destId="{05687526-B068-498F-A3A5-A784BD8079D1}" srcOrd="0" destOrd="1" presId="urn:microsoft.com/office/officeart/2005/8/layout/vList5"/>
    <dgm:cxn modelId="{17335FE3-FF49-499E-AEE1-B89CB48BF94D}" type="presOf" srcId="{A3C1321E-FAEF-4B27-80C0-B5F7916BB9FC}" destId="{DC18C7BE-E13F-4D54-9397-3325717C0D37}" srcOrd="0" destOrd="1" presId="urn:microsoft.com/office/officeart/2005/8/layout/vList5"/>
    <dgm:cxn modelId="{EB9E3023-8169-4616-91F9-396BFE124812}" srcId="{1E6549FB-BC1D-4C95-A88C-8DED381E71AA}" destId="{1B47CDAE-EFB3-412D-A6D3-9F3EA5A61944}" srcOrd="4" destOrd="0" parTransId="{3AD274B8-AC7E-4157-9070-F067D19BFC8A}" sibTransId="{A4B71E49-C161-45A9-B59B-5FD66CD3C6D7}"/>
    <dgm:cxn modelId="{CF5E6509-AAA2-4E43-ACA1-D6CFE6793A8E}" type="presOf" srcId="{E732A041-15DF-4BBD-A4A8-2F515974EE4E}" destId="{DA7ABB65-FFFA-4658-8593-2BA2DAF58412}" srcOrd="0" destOrd="0" presId="urn:microsoft.com/office/officeart/2005/8/layout/vList5"/>
    <dgm:cxn modelId="{FE7AEF63-0724-4F4E-87EE-BC0F9F861BBF}" srcId="{9A07DE4E-1436-4A7D-9F39-E0519E7A2CCE}" destId="{FEF72B66-4668-488C-B422-3926BD07DE88}" srcOrd="0" destOrd="0" parTransId="{61E10D0D-FAFD-40CE-862F-4F91889362F6}" sibTransId="{2B655EE8-68B5-42F0-97D9-49D0A5DAEC61}"/>
    <dgm:cxn modelId="{C131EDCF-C39E-4E31-B513-7A914864B696}" srcId="{EA026176-88BA-431A-9B2C-8A2E9F1790F2}" destId="{CCAD6C32-64EC-490F-9AAA-9CB21436DF04}" srcOrd="1" destOrd="0" parTransId="{C6EE5927-7D07-4020-8B3C-8744755CF36F}" sibTransId="{2E24FAD9-441D-4530-81C0-F19A4F602C2F}"/>
    <dgm:cxn modelId="{BF899489-BAB7-4859-989F-ED2053362ED1}" srcId="{1E6549FB-BC1D-4C95-A88C-8DED381E71AA}" destId="{B83E7051-3466-4CCB-84DD-F83EB5DB5D32}" srcOrd="2" destOrd="0" parTransId="{9B5F0B97-7964-46B0-80AA-1B6BD3AA7292}" sibTransId="{461151A5-7381-484B-BDF7-2DE4A4CAB980}"/>
    <dgm:cxn modelId="{C6C08BC9-631F-4370-9EC3-BA8AA4431D89}" type="presOf" srcId="{9A07DE4E-1436-4A7D-9F39-E0519E7A2CCE}" destId="{4283FB65-0702-4030-8042-701D135DCE21}" srcOrd="0" destOrd="0" presId="urn:microsoft.com/office/officeart/2005/8/layout/vList5"/>
    <dgm:cxn modelId="{F8ACA2D3-7B36-458D-A45C-3CCB9687CB0F}" srcId="{1E6549FB-BC1D-4C95-A88C-8DED381E71AA}" destId="{E732A041-15DF-4BBD-A4A8-2F515974EE4E}" srcOrd="3" destOrd="0" parTransId="{7FC59E05-3D22-47B2-87CA-07C4A54C1139}" sibTransId="{131E7CA6-534B-4F19-9EB2-5304A9ABC942}"/>
    <dgm:cxn modelId="{0A4E75C4-F6F9-4B3A-ABF2-046460D74552}" srcId="{1B47CDAE-EFB3-412D-A6D3-9F3EA5A61944}" destId="{22BC66BC-500B-4D75-A327-29E1F277F629}" srcOrd="1" destOrd="0" parTransId="{15C9A9FC-3D21-4BC9-9F93-1EC23763753E}" sibTransId="{8A863872-5B17-42CB-814A-CB197819F8DB}"/>
    <dgm:cxn modelId="{6CE5B7B6-3EBC-428E-A113-403F33ACD9C5}" srcId="{9A07DE4E-1436-4A7D-9F39-E0519E7A2CCE}" destId="{68B30537-F2A4-4A3E-8129-CDD915D5FE99}" srcOrd="1" destOrd="0" parTransId="{851BA27A-F5E8-4AD3-A073-8BD43BFBAEFF}" sibTransId="{14BCB5BE-6CA2-4F26-8B48-E160151E1677}"/>
    <dgm:cxn modelId="{C886A1B4-9F2F-4FDD-A98D-309B21EA9451}" srcId="{1E6549FB-BC1D-4C95-A88C-8DED381E71AA}" destId="{9A07DE4E-1436-4A7D-9F39-E0519E7A2CCE}" srcOrd="0" destOrd="0" parTransId="{629B203B-F651-421D-98AF-91F411CEA5A3}" sibTransId="{5B03451E-7805-41E6-857A-392E39543290}"/>
    <dgm:cxn modelId="{B3CFECF8-8816-46FE-BB52-8E8DCB4F16E7}" type="presOf" srcId="{1E6549FB-BC1D-4C95-A88C-8DED381E71AA}" destId="{17391275-63F7-44AD-B794-B5850B6DFAE3}" srcOrd="0" destOrd="0" presId="urn:microsoft.com/office/officeart/2005/8/layout/vList5"/>
    <dgm:cxn modelId="{EBDDBF14-7614-48B7-80B8-D79A4B490BF3}" srcId="{B83E7051-3466-4CCB-84DD-F83EB5DB5D32}" destId="{6835A7C2-75E5-44DA-86B8-6F061E49A522}" srcOrd="0" destOrd="0" parTransId="{ED1AD7CC-A67B-45F2-B0FF-CED14F9B88FC}" sibTransId="{FD3C7C18-22CC-4D29-80B3-B81519FFC90E}"/>
    <dgm:cxn modelId="{850A1E3B-40CB-451B-9071-2BC5DBDC6CC4}" srcId="{E732A041-15DF-4BBD-A4A8-2F515974EE4E}" destId="{A3C1321E-FAEF-4B27-80C0-B5F7916BB9FC}" srcOrd="1" destOrd="0" parTransId="{06604955-8178-44BA-8F32-3A1BC424C8A2}" sibTransId="{9165BAEA-F925-4158-801C-F1A6AC736D24}"/>
    <dgm:cxn modelId="{76D5DC48-F307-4728-9442-B673B45B5BF1}" srcId="{EA026176-88BA-431A-9B2C-8A2E9F1790F2}" destId="{D0A76EEE-11FD-4C32-A42E-6BD2FBAD2F93}" srcOrd="0" destOrd="0" parTransId="{2C21B3C4-C169-4988-B695-7DF9916B3C86}" sibTransId="{A6569293-7E13-49B7-A704-B54ED258CF08}"/>
    <dgm:cxn modelId="{1756F5BA-B280-4D26-AE99-6E3C1C62AF20}" type="presOf" srcId="{1B47CDAE-EFB3-412D-A6D3-9F3EA5A61944}" destId="{DBAA701E-5211-4653-B38C-2F4220C969E7}" srcOrd="0" destOrd="0" presId="urn:microsoft.com/office/officeart/2005/8/layout/vList5"/>
    <dgm:cxn modelId="{A2DFE19E-72A0-4C76-8D40-CC0EC077D70B}" type="presOf" srcId="{CCAD6C32-64EC-490F-9AAA-9CB21436DF04}" destId="{6A47E404-616E-4C25-B83D-3BCAA1C5A7B0}" srcOrd="0" destOrd="1" presId="urn:microsoft.com/office/officeart/2005/8/layout/vList5"/>
    <dgm:cxn modelId="{68FAB69D-8892-43CB-8817-C2A51C5FBDD9}" type="presOf" srcId="{686A8EE7-A0A0-4A7C-A03F-A25294D0D522}" destId="{DC18C7BE-E13F-4D54-9397-3325717C0D37}" srcOrd="0" destOrd="0" presId="urn:microsoft.com/office/officeart/2005/8/layout/vList5"/>
    <dgm:cxn modelId="{E345516D-1398-4C60-8748-B0C419A7D2D8}" type="presParOf" srcId="{17391275-63F7-44AD-B794-B5850B6DFAE3}" destId="{1CA1F195-42ED-4D90-8CB8-DF6E5D0BB380}" srcOrd="0" destOrd="0" presId="urn:microsoft.com/office/officeart/2005/8/layout/vList5"/>
    <dgm:cxn modelId="{3BAB2587-BF8D-42CF-8DA7-44E1654765D7}" type="presParOf" srcId="{1CA1F195-42ED-4D90-8CB8-DF6E5D0BB380}" destId="{4283FB65-0702-4030-8042-701D135DCE21}" srcOrd="0" destOrd="0" presId="urn:microsoft.com/office/officeart/2005/8/layout/vList5"/>
    <dgm:cxn modelId="{40A74D28-B38C-450F-8917-7CCACDDA5DC9}" type="presParOf" srcId="{1CA1F195-42ED-4D90-8CB8-DF6E5D0BB380}" destId="{4850ACBC-6267-4BEF-96CB-A23DC3F685CB}" srcOrd="1" destOrd="0" presId="urn:microsoft.com/office/officeart/2005/8/layout/vList5"/>
    <dgm:cxn modelId="{0E09D07E-DE0C-4DD9-91E7-2BFB8960B0CE}" type="presParOf" srcId="{17391275-63F7-44AD-B794-B5850B6DFAE3}" destId="{6662453A-B130-44CE-8242-3417740993DA}" srcOrd="1" destOrd="0" presId="urn:microsoft.com/office/officeart/2005/8/layout/vList5"/>
    <dgm:cxn modelId="{C466BD55-8DFE-4347-B66D-A5D7C9FCCB9D}" type="presParOf" srcId="{17391275-63F7-44AD-B794-B5850B6DFAE3}" destId="{9FE8A35E-3460-4280-A8F3-46C2CA4BCE6C}" srcOrd="2" destOrd="0" presId="urn:microsoft.com/office/officeart/2005/8/layout/vList5"/>
    <dgm:cxn modelId="{6AEBD04A-6D62-4AE3-A80B-09E6017FF47C}" type="presParOf" srcId="{9FE8A35E-3460-4280-A8F3-46C2CA4BCE6C}" destId="{2FAECC71-3CEE-4869-A751-D29466D43D0C}" srcOrd="0" destOrd="0" presId="urn:microsoft.com/office/officeart/2005/8/layout/vList5"/>
    <dgm:cxn modelId="{3B9F60DD-914F-42C7-B823-B91FDA214B99}" type="presParOf" srcId="{9FE8A35E-3460-4280-A8F3-46C2CA4BCE6C}" destId="{6A47E404-616E-4C25-B83D-3BCAA1C5A7B0}" srcOrd="1" destOrd="0" presId="urn:microsoft.com/office/officeart/2005/8/layout/vList5"/>
    <dgm:cxn modelId="{3D28C609-45D4-4B97-933A-CED50B3AD197}" type="presParOf" srcId="{17391275-63F7-44AD-B794-B5850B6DFAE3}" destId="{473A6090-C1CB-472C-9F82-9F901CD3E6C8}" srcOrd="3" destOrd="0" presId="urn:microsoft.com/office/officeart/2005/8/layout/vList5"/>
    <dgm:cxn modelId="{7D8B3FD2-4B6C-469F-81A3-B4271A648694}" type="presParOf" srcId="{17391275-63F7-44AD-B794-B5850B6DFAE3}" destId="{28EE9CCC-7886-4094-A8CE-94F03F4D1707}" srcOrd="4" destOrd="0" presId="urn:microsoft.com/office/officeart/2005/8/layout/vList5"/>
    <dgm:cxn modelId="{9ACD4FD8-7D0F-4827-9E5A-D39E45CADC5B}" type="presParOf" srcId="{28EE9CCC-7886-4094-A8CE-94F03F4D1707}" destId="{FAC5EB08-9494-4F35-BD69-21D8256908F6}" srcOrd="0" destOrd="0" presId="urn:microsoft.com/office/officeart/2005/8/layout/vList5"/>
    <dgm:cxn modelId="{84E46F42-9DB0-47AF-B00C-CB7399D9EC16}" type="presParOf" srcId="{28EE9CCC-7886-4094-A8CE-94F03F4D1707}" destId="{05687526-B068-498F-A3A5-A784BD8079D1}" srcOrd="1" destOrd="0" presId="urn:microsoft.com/office/officeart/2005/8/layout/vList5"/>
    <dgm:cxn modelId="{34B418FE-3E57-4B80-AAD8-BE8618B2A735}" type="presParOf" srcId="{17391275-63F7-44AD-B794-B5850B6DFAE3}" destId="{64CC90F1-CF1E-463A-9574-CF8B478CA378}" srcOrd="5" destOrd="0" presId="urn:microsoft.com/office/officeart/2005/8/layout/vList5"/>
    <dgm:cxn modelId="{F3DC1451-505D-481A-AC4B-C889BA9BB098}" type="presParOf" srcId="{17391275-63F7-44AD-B794-B5850B6DFAE3}" destId="{3E3DD0EA-90D9-4B25-BDAA-CFBF8457E0D0}" srcOrd="6" destOrd="0" presId="urn:microsoft.com/office/officeart/2005/8/layout/vList5"/>
    <dgm:cxn modelId="{71F0E10C-1940-4D5D-A537-5BA24380EC1C}" type="presParOf" srcId="{3E3DD0EA-90D9-4B25-BDAA-CFBF8457E0D0}" destId="{DA7ABB65-FFFA-4658-8593-2BA2DAF58412}" srcOrd="0" destOrd="0" presId="urn:microsoft.com/office/officeart/2005/8/layout/vList5"/>
    <dgm:cxn modelId="{8B0E212B-CE6B-468C-A1AD-E6AE99F70AC7}" type="presParOf" srcId="{3E3DD0EA-90D9-4B25-BDAA-CFBF8457E0D0}" destId="{DC18C7BE-E13F-4D54-9397-3325717C0D37}" srcOrd="1" destOrd="0" presId="urn:microsoft.com/office/officeart/2005/8/layout/vList5"/>
    <dgm:cxn modelId="{7CD6478A-9F85-493A-9A1C-31C079C36F86}" type="presParOf" srcId="{17391275-63F7-44AD-B794-B5850B6DFAE3}" destId="{3F80AA22-9721-48AF-B6C2-2C49CD09EEE0}" srcOrd="7" destOrd="0" presId="urn:microsoft.com/office/officeart/2005/8/layout/vList5"/>
    <dgm:cxn modelId="{9CF67409-B3E0-4141-A924-68EC705BED6E}" type="presParOf" srcId="{17391275-63F7-44AD-B794-B5850B6DFAE3}" destId="{290CC59F-DEE0-4F79-855B-F6A859A819E8}" srcOrd="8" destOrd="0" presId="urn:microsoft.com/office/officeart/2005/8/layout/vList5"/>
    <dgm:cxn modelId="{CF814CDB-8138-49F3-A5E5-DAEFB538F162}" type="presParOf" srcId="{290CC59F-DEE0-4F79-855B-F6A859A819E8}" destId="{DBAA701E-5211-4653-B38C-2F4220C969E7}" srcOrd="0" destOrd="0" presId="urn:microsoft.com/office/officeart/2005/8/layout/vList5"/>
    <dgm:cxn modelId="{8B10AF9A-AF9F-4534-8CB2-E9F0E30C210C}" type="presParOf" srcId="{290CC59F-DEE0-4F79-855B-F6A859A819E8}" destId="{2BBB06A6-A053-47DD-A91B-7E5F2A72792F}"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850ACBC-6267-4BEF-96CB-A23DC3F685CB}">
      <dsp:nvSpPr>
        <dsp:cNvPr id="0" name=""/>
        <dsp:cNvSpPr/>
      </dsp:nvSpPr>
      <dsp:spPr>
        <a:xfrm rot="5400000">
          <a:off x="3832939" y="-1558508"/>
          <a:ext cx="624681" cy="390144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1 female</a:t>
          </a:r>
          <a:endParaRPr lang="en-US" sz="1600" kern="1200" dirty="0"/>
        </a:p>
        <a:p>
          <a:pPr marL="171450" lvl="1" indent="-171450" algn="l" defTabSz="711200">
            <a:lnSpc>
              <a:spcPct val="90000"/>
            </a:lnSpc>
            <a:spcBef>
              <a:spcPct val="0"/>
            </a:spcBef>
            <a:spcAft>
              <a:spcPct val="15000"/>
            </a:spcAft>
            <a:buChar char="••"/>
          </a:pPr>
          <a:r>
            <a:rPr lang="en-US" sz="1600" kern="1200" dirty="0" smtClean="0"/>
            <a:t>1.08 males</a:t>
          </a:r>
          <a:endParaRPr lang="en-US" sz="1600" kern="1200" dirty="0"/>
        </a:p>
      </dsp:txBody>
      <dsp:txXfrm rot="5400000">
        <a:off x="3832939" y="-1558508"/>
        <a:ext cx="624681" cy="3901440"/>
      </dsp:txXfrm>
    </dsp:sp>
    <dsp:sp modelId="{4283FB65-0702-4030-8042-701D135DCE21}">
      <dsp:nvSpPr>
        <dsp:cNvPr id="0" name=""/>
        <dsp:cNvSpPr/>
      </dsp:nvSpPr>
      <dsp:spPr>
        <a:xfrm>
          <a:off x="0" y="1785"/>
          <a:ext cx="2194560" cy="7808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Sex Ratio Total</a:t>
          </a:r>
          <a:endParaRPr lang="en-US" sz="2200" kern="1200" dirty="0"/>
        </a:p>
      </dsp:txBody>
      <dsp:txXfrm>
        <a:off x="0" y="1785"/>
        <a:ext cx="2194560" cy="780851"/>
      </dsp:txXfrm>
    </dsp:sp>
    <dsp:sp modelId="{6A47E404-616E-4C25-B83D-3BCAA1C5A7B0}">
      <dsp:nvSpPr>
        <dsp:cNvPr id="0" name=""/>
        <dsp:cNvSpPr/>
      </dsp:nvSpPr>
      <dsp:spPr>
        <a:xfrm rot="5400000">
          <a:off x="3832939" y="-738614"/>
          <a:ext cx="624681" cy="390144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1 female	</a:t>
          </a:r>
          <a:endParaRPr lang="en-US" sz="1600" kern="1200" dirty="0"/>
        </a:p>
        <a:p>
          <a:pPr marL="171450" lvl="1" indent="-171450" algn="l" defTabSz="711200">
            <a:lnSpc>
              <a:spcPct val="90000"/>
            </a:lnSpc>
            <a:spcBef>
              <a:spcPct val="0"/>
            </a:spcBef>
            <a:spcAft>
              <a:spcPct val="15000"/>
            </a:spcAft>
            <a:buChar char="••"/>
          </a:pPr>
          <a:r>
            <a:rPr lang="en-US" sz="1600" kern="1200" dirty="0" smtClean="0"/>
            <a:t>0.91 male</a:t>
          </a:r>
          <a:endParaRPr lang="en-US" sz="1600" kern="1200" dirty="0"/>
        </a:p>
      </dsp:txBody>
      <dsp:txXfrm rot="5400000">
        <a:off x="3832939" y="-738614"/>
        <a:ext cx="624681" cy="3901440"/>
      </dsp:txXfrm>
    </dsp:sp>
    <dsp:sp modelId="{2FAECC71-3CEE-4869-A751-D29466D43D0C}">
      <dsp:nvSpPr>
        <dsp:cNvPr id="0" name=""/>
        <dsp:cNvSpPr/>
      </dsp:nvSpPr>
      <dsp:spPr>
        <a:xfrm>
          <a:off x="0" y="821680"/>
          <a:ext cx="2194560" cy="7808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&gt;65 years and over</a:t>
          </a:r>
          <a:endParaRPr lang="en-US" sz="2200" kern="1200" dirty="0"/>
        </a:p>
      </dsp:txBody>
      <dsp:txXfrm>
        <a:off x="0" y="821680"/>
        <a:ext cx="2194560" cy="780851"/>
      </dsp:txXfrm>
    </dsp:sp>
    <dsp:sp modelId="{05687526-B068-498F-A3A5-A784BD8079D1}">
      <dsp:nvSpPr>
        <dsp:cNvPr id="0" name=""/>
        <dsp:cNvSpPr/>
      </dsp:nvSpPr>
      <dsp:spPr>
        <a:xfrm rot="5400000">
          <a:off x="3832939" y="81279"/>
          <a:ext cx="624681" cy="390144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1 female	</a:t>
          </a:r>
          <a:endParaRPr lang="en-US" sz="1600" kern="1200" dirty="0"/>
        </a:p>
        <a:p>
          <a:pPr marL="171450" lvl="1" indent="-171450" algn="l" defTabSz="711200">
            <a:lnSpc>
              <a:spcPct val="90000"/>
            </a:lnSpc>
            <a:spcBef>
              <a:spcPct val="0"/>
            </a:spcBef>
            <a:spcAft>
              <a:spcPct val="15000"/>
            </a:spcAft>
            <a:buChar char="••"/>
          </a:pPr>
          <a:r>
            <a:rPr lang="en-US" sz="1600" kern="1200" dirty="0" smtClean="0"/>
            <a:t>1.07 males</a:t>
          </a:r>
          <a:endParaRPr lang="en-US" sz="1600" kern="1200" dirty="0"/>
        </a:p>
      </dsp:txBody>
      <dsp:txXfrm rot="5400000">
        <a:off x="3832939" y="81279"/>
        <a:ext cx="624681" cy="3901440"/>
      </dsp:txXfrm>
    </dsp:sp>
    <dsp:sp modelId="{FAC5EB08-9494-4F35-BD69-21D8256908F6}">
      <dsp:nvSpPr>
        <dsp:cNvPr id="0" name=""/>
        <dsp:cNvSpPr/>
      </dsp:nvSpPr>
      <dsp:spPr>
        <a:xfrm>
          <a:off x="0" y="1641574"/>
          <a:ext cx="2194560" cy="7808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15-64 years</a:t>
          </a:r>
          <a:endParaRPr lang="en-US" sz="2200" kern="1200" dirty="0"/>
        </a:p>
      </dsp:txBody>
      <dsp:txXfrm>
        <a:off x="0" y="1641574"/>
        <a:ext cx="2194560" cy="780851"/>
      </dsp:txXfrm>
    </dsp:sp>
    <dsp:sp modelId="{DC18C7BE-E13F-4D54-9397-3325717C0D37}">
      <dsp:nvSpPr>
        <dsp:cNvPr id="0" name=""/>
        <dsp:cNvSpPr/>
      </dsp:nvSpPr>
      <dsp:spPr>
        <a:xfrm rot="5400000">
          <a:off x="3832939" y="901174"/>
          <a:ext cx="624681" cy="390144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1 female</a:t>
          </a:r>
          <a:endParaRPr lang="en-US" sz="1600" kern="1200" dirty="0"/>
        </a:p>
        <a:p>
          <a:pPr marL="171450" lvl="1" indent="-171450" algn="l" defTabSz="711200">
            <a:lnSpc>
              <a:spcPct val="90000"/>
            </a:lnSpc>
            <a:spcBef>
              <a:spcPct val="0"/>
            </a:spcBef>
            <a:spcAft>
              <a:spcPct val="15000"/>
            </a:spcAft>
            <a:buChar char="••"/>
          </a:pPr>
          <a:r>
            <a:rPr lang="en-US" sz="1600" kern="1200" dirty="0" smtClean="0"/>
            <a:t>1.13 males</a:t>
          </a:r>
          <a:endParaRPr lang="en-US" sz="1600" kern="1200" dirty="0"/>
        </a:p>
      </dsp:txBody>
      <dsp:txXfrm rot="5400000">
        <a:off x="3832939" y="901174"/>
        <a:ext cx="624681" cy="3901440"/>
      </dsp:txXfrm>
    </dsp:sp>
    <dsp:sp modelId="{DA7ABB65-FFFA-4658-8593-2BA2DAF58412}">
      <dsp:nvSpPr>
        <dsp:cNvPr id="0" name=""/>
        <dsp:cNvSpPr/>
      </dsp:nvSpPr>
      <dsp:spPr>
        <a:xfrm>
          <a:off x="0" y="2461468"/>
          <a:ext cx="2194560" cy="7808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Below 15 years</a:t>
          </a:r>
          <a:endParaRPr lang="en-US" sz="2200" kern="1200" dirty="0"/>
        </a:p>
      </dsp:txBody>
      <dsp:txXfrm>
        <a:off x="0" y="2461468"/>
        <a:ext cx="2194560" cy="780851"/>
      </dsp:txXfrm>
    </dsp:sp>
    <dsp:sp modelId="{2BBB06A6-A053-47DD-A91B-7E5F2A72792F}">
      <dsp:nvSpPr>
        <dsp:cNvPr id="0" name=""/>
        <dsp:cNvSpPr/>
      </dsp:nvSpPr>
      <dsp:spPr>
        <a:xfrm rot="5400000">
          <a:off x="3832939" y="1721068"/>
          <a:ext cx="624681" cy="390144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1 female</a:t>
          </a:r>
          <a:endParaRPr lang="en-US" sz="1600" kern="1200" dirty="0"/>
        </a:p>
        <a:p>
          <a:pPr marL="171450" lvl="1" indent="-171450" algn="l" defTabSz="711200">
            <a:lnSpc>
              <a:spcPct val="90000"/>
            </a:lnSpc>
            <a:spcBef>
              <a:spcPct val="0"/>
            </a:spcBef>
            <a:spcAft>
              <a:spcPct val="15000"/>
            </a:spcAft>
            <a:buChar char="••"/>
          </a:pPr>
          <a:r>
            <a:rPr lang="en-US" sz="1600" kern="1200" dirty="0" smtClean="0"/>
            <a:t>1.12 males</a:t>
          </a:r>
          <a:endParaRPr lang="en-US" sz="1600" kern="1200" dirty="0"/>
        </a:p>
      </dsp:txBody>
      <dsp:txXfrm rot="5400000">
        <a:off x="3832939" y="1721068"/>
        <a:ext cx="624681" cy="3901440"/>
      </dsp:txXfrm>
    </dsp:sp>
    <dsp:sp modelId="{DBAA701E-5211-4653-B38C-2F4220C969E7}">
      <dsp:nvSpPr>
        <dsp:cNvPr id="0" name=""/>
        <dsp:cNvSpPr/>
      </dsp:nvSpPr>
      <dsp:spPr>
        <a:xfrm>
          <a:off x="0" y="3281362"/>
          <a:ext cx="2194560" cy="7808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US" sz="2200" kern="1200" dirty="0" smtClean="0"/>
            <a:t>At birth</a:t>
          </a:r>
          <a:endParaRPr lang="en-US" sz="2200" kern="1200" dirty="0"/>
        </a:p>
      </dsp:txBody>
      <dsp:txXfrm>
        <a:off x="0" y="3281362"/>
        <a:ext cx="2194560" cy="78085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7983F4-BF7E-4317-AF84-CA0C0B4CC221}" type="datetimeFigureOut">
              <a:rPr lang="en-US" smtClean="0"/>
              <a:t>1/24/2012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3E63CD-26BC-4B9B-8145-8B241FA50CE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World Health Organization (WHO) has predicted that India is likely to be the "diabetes capital" of the world by 2010. It has further been predicted that every fourth diabetic person will be an Indian, and that by 2025, there will be about 57 million Indians afflicted with the disease. With an estimated 40 million people suffering from the condition, the largest in any country in the world, diabetes has become a major health care problem in India. 10.8</a:t>
            </a:r>
            <a:r>
              <a:rPr lang="en-US" sz="1200" kern="1200" baseline="0" dirty="0" smtClean="0">
                <a:solidFill>
                  <a:schemeClr val="tx1"/>
                </a:solidFill>
                <a:latin typeface="+mn-lt"/>
                <a:ea typeface="+mn-ea"/>
                <a:cs typeface="+mn-cs"/>
              </a:rPr>
              <a:t> % of people are unemployed.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63E63CD-26BC-4B9B-8145-8B241FA50CE2}" type="slidenum">
              <a:rPr lang="en-US" smtClean="0"/>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nearly four-fifths of all health services are supplied by private firms and charities—a higher share than in any other big country.</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smtClean="0"/>
          </a:p>
          <a:p>
            <a:pPr>
              <a:buFont typeface="Arial" pitchFamily="34" charset="0"/>
              <a:buChar char="•"/>
            </a:pPr>
            <a:r>
              <a:rPr lang="en-US" dirty="0" err="1" smtClean="0"/>
              <a:t>Technopak</a:t>
            </a:r>
            <a:r>
              <a:rPr lang="en-US" dirty="0" smtClean="0"/>
              <a:t> Healthcare, a consulting firm, expects spending on health care in India to grow from $40 billion in 2008 to $323 billion in 2023.</a:t>
            </a:r>
          </a:p>
          <a:p>
            <a:pPr>
              <a:buFont typeface="Arial" pitchFamily="34" charset="0"/>
              <a:buChar char="•"/>
            </a:pPr>
            <a:endParaRPr lang="en-US" dirty="0" smtClean="0"/>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863E63CD-26BC-4B9B-8145-8B241FA50CE2}"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38234C16-AD80-4C6C-8B0D-DA8031B1F13C}" type="datetimeFigureOut">
              <a:rPr lang="en-US" smtClean="0"/>
              <a:pPr/>
              <a:t>1/24/2012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327752B9-0314-41C2-B5B8-2E7A706DF4F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234C16-AD80-4C6C-8B0D-DA8031B1F13C}"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752B9-0314-41C2-B5B8-2E7A706DF4F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8234C16-AD80-4C6C-8B0D-DA8031B1F13C}"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7752B9-0314-41C2-B5B8-2E7A706DF4F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38234C16-AD80-4C6C-8B0D-DA8031B1F13C}" type="datetimeFigureOut">
              <a:rPr lang="en-US" smtClean="0"/>
              <a:pPr/>
              <a:t>1/24/2012</a:t>
            </a:fld>
            <a:endParaRPr lang="en-US"/>
          </a:p>
        </p:txBody>
      </p:sp>
      <p:sp>
        <p:nvSpPr>
          <p:cNvPr id="9" name="Slide Number Placeholder 8"/>
          <p:cNvSpPr>
            <a:spLocks noGrp="1"/>
          </p:cNvSpPr>
          <p:nvPr>
            <p:ph type="sldNum" sz="quarter" idx="15"/>
          </p:nvPr>
        </p:nvSpPr>
        <p:spPr/>
        <p:txBody>
          <a:bodyPr rtlCol="0"/>
          <a:lstStyle/>
          <a:p>
            <a:fld id="{327752B9-0314-41C2-B5B8-2E7A706DF4FE}"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38234C16-AD80-4C6C-8B0D-DA8031B1F13C}" type="datetimeFigureOut">
              <a:rPr lang="en-US" smtClean="0"/>
              <a:pPr/>
              <a:t>1/24/2012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327752B9-0314-41C2-B5B8-2E7A706DF4F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8234C16-AD80-4C6C-8B0D-DA8031B1F13C}"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7752B9-0314-41C2-B5B8-2E7A706DF4FE}"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8234C16-AD80-4C6C-8B0D-DA8031B1F13C}" type="datetimeFigureOut">
              <a:rPr lang="en-US" smtClean="0"/>
              <a:pPr/>
              <a:t>1/24/2012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7752B9-0314-41C2-B5B8-2E7A706DF4FE}"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38234C16-AD80-4C6C-8B0D-DA8031B1F13C}" type="datetimeFigureOut">
              <a:rPr lang="en-US" smtClean="0"/>
              <a:pPr/>
              <a:t>1/24/2012</a:t>
            </a:fld>
            <a:endParaRPr lang="en-US"/>
          </a:p>
        </p:txBody>
      </p:sp>
      <p:sp>
        <p:nvSpPr>
          <p:cNvPr id="7" name="Slide Number Placeholder 6"/>
          <p:cNvSpPr>
            <a:spLocks noGrp="1"/>
          </p:cNvSpPr>
          <p:nvPr>
            <p:ph type="sldNum" sz="quarter" idx="11"/>
          </p:nvPr>
        </p:nvSpPr>
        <p:spPr/>
        <p:txBody>
          <a:bodyPr rtlCol="0"/>
          <a:lstStyle/>
          <a:p>
            <a:fld id="{327752B9-0314-41C2-B5B8-2E7A706DF4FE}"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34C16-AD80-4C6C-8B0D-DA8031B1F13C}" type="datetimeFigureOut">
              <a:rPr lang="en-US" smtClean="0"/>
              <a:pPr/>
              <a:t>1/24/2012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7752B9-0314-41C2-B5B8-2E7A706DF4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38234C16-AD80-4C6C-8B0D-DA8031B1F13C}" type="datetimeFigureOut">
              <a:rPr lang="en-US" smtClean="0"/>
              <a:pPr/>
              <a:t>1/24/2012</a:t>
            </a:fld>
            <a:endParaRPr lang="en-US"/>
          </a:p>
        </p:txBody>
      </p:sp>
      <p:sp>
        <p:nvSpPr>
          <p:cNvPr id="22" name="Slide Number Placeholder 21"/>
          <p:cNvSpPr>
            <a:spLocks noGrp="1"/>
          </p:cNvSpPr>
          <p:nvPr>
            <p:ph type="sldNum" sz="quarter" idx="15"/>
          </p:nvPr>
        </p:nvSpPr>
        <p:spPr/>
        <p:txBody>
          <a:bodyPr rtlCol="0"/>
          <a:lstStyle/>
          <a:p>
            <a:fld id="{327752B9-0314-41C2-B5B8-2E7A706DF4FE}"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38234C16-AD80-4C6C-8B0D-DA8031B1F13C}" type="datetimeFigureOut">
              <a:rPr lang="en-US" smtClean="0"/>
              <a:pPr/>
              <a:t>1/24/2012</a:t>
            </a:fld>
            <a:endParaRPr lang="en-US"/>
          </a:p>
        </p:txBody>
      </p:sp>
      <p:sp>
        <p:nvSpPr>
          <p:cNvPr id="18" name="Slide Number Placeholder 17"/>
          <p:cNvSpPr>
            <a:spLocks noGrp="1"/>
          </p:cNvSpPr>
          <p:nvPr>
            <p:ph type="sldNum" sz="quarter" idx="11"/>
          </p:nvPr>
        </p:nvSpPr>
        <p:spPr/>
        <p:txBody>
          <a:bodyPr rtlCol="0"/>
          <a:lstStyle/>
          <a:p>
            <a:fld id="{327752B9-0314-41C2-B5B8-2E7A706DF4FE}"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38234C16-AD80-4C6C-8B0D-DA8031B1F13C}" type="datetimeFigureOut">
              <a:rPr lang="en-US" smtClean="0"/>
              <a:pPr/>
              <a:t>1/24/2012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27752B9-0314-41C2-B5B8-2E7A706DF4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www.ndtv.com/video/player/news/fromndtv/152068"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2971800" y="3276600"/>
            <a:ext cx="3886200" cy="2576720"/>
          </a:xfrm>
          <a:prstGeom prst="rect">
            <a:avLst/>
          </a:prstGeom>
          <a:noFill/>
          <a:ln w="9525">
            <a:noFill/>
            <a:miter lim="800000"/>
            <a:headEnd/>
            <a:tailEnd/>
          </a:ln>
        </p:spPr>
      </p:pic>
      <p:sp>
        <p:nvSpPr>
          <p:cNvPr id="6" name="TextBox 5"/>
          <p:cNvSpPr txBox="1"/>
          <p:nvPr/>
        </p:nvSpPr>
        <p:spPr>
          <a:xfrm>
            <a:off x="2514600" y="6211669"/>
            <a:ext cx="5029200" cy="646331"/>
          </a:xfrm>
          <a:prstGeom prst="rect">
            <a:avLst/>
          </a:prstGeom>
          <a:noFill/>
        </p:spPr>
        <p:txBody>
          <a:bodyPr wrap="square" rtlCol="0">
            <a:spAutoFit/>
          </a:bodyPr>
          <a:lstStyle/>
          <a:p>
            <a:pPr algn="ctr"/>
            <a:r>
              <a:rPr lang="en-US" b="1" dirty="0" smtClean="0"/>
              <a:t>By: Angela Risaliti &amp; </a:t>
            </a:r>
          </a:p>
          <a:p>
            <a:pPr algn="ctr"/>
            <a:r>
              <a:rPr lang="en-US" b="1" dirty="0" err="1" smtClean="0"/>
              <a:t>Molli</a:t>
            </a:r>
            <a:r>
              <a:rPr lang="en-US" b="1" dirty="0" smtClean="0"/>
              <a:t> </a:t>
            </a:r>
            <a:r>
              <a:rPr lang="en-US" b="1" dirty="0" err="1" smtClean="0"/>
              <a:t>Kochensparger</a:t>
            </a:r>
            <a:endParaRPr lang="en-US" b="1" dirty="0"/>
          </a:p>
        </p:txBody>
      </p:sp>
      <p:sp>
        <p:nvSpPr>
          <p:cNvPr id="7" name="Rectangle 6"/>
          <p:cNvSpPr/>
          <p:nvPr/>
        </p:nvSpPr>
        <p:spPr>
          <a:xfrm>
            <a:off x="2590168" y="457200"/>
            <a:ext cx="4806124" cy="2862322"/>
          </a:xfrm>
          <a:prstGeom prst="rect">
            <a:avLst/>
          </a:prstGeom>
          <a:noFill/>
        </p:spPr>
        <p:txBody>
          <a:bodyPr wrap="none" lIns="91440" tIns="45720" rIns="91440" bIns="45720">
            <a:spAutoFit/>
          </a:bodyPr>
          <a:lstStyle/>
          <a:p>
            <a:pPr algn="ctr"/>
            <a:r>
              <a:rPr lang="en-U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DIABETES </a:t>
            </a:r>
          </a:p>
          <a:p>
            <a:pPr algn="ctr"/>
            <a:r>
              <a:rPr lang="en-U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MELLITUS</a:t>
            </a:r>
          </a:p>
          <a:p>
            <a:pPr algn="ctr"/>
            <a:r>
              <a:rPr lang="en-US" sz="6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In India</a:t>
            </a:r>
            <a:r>
              <a:rPr lang="en-US" sz="60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endParaRPr lang="en-US" sz="60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905000" y="2514600"/>
            <a:ext cx="4662487" cy="3102673"/>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India's Map - map of India image"/>
          <p:cNvPicPr>
            <a:picLocks noChangeAspect="1" noChangeArrowheads="1"/>
          </p:cNvPicPr>
          <p:nvPr/>
        </p:nvPicPr>
        <p:blipFill>
          <a:blip r:embed="rId2" cstate="print"/>
          <a:srcRect/>
          <a:stretch>
            <a:fillRect/>
          </a:stretch>
        </p:blipFill>
        <p:spPr bwMode="auto">
          <a:xfrm>
            <a:off x="685800" y="228600"/>
            <a:ext cx="7264918" cy="6629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00200" y="304800"/>
            <a:ext cx="5378396" cy="923330"/>
          </a:xfrm>
          <a:prstGeom prst="rect">
            <a:avLst/>
          </a:prstGeom>
          <a:noFill/>
        </p:spPr>
        <p:txBody>
          <a:bodyPr wrap="none" lIns="91440" tIns="45720" rIns="91440" bIns="45720">
            <a:spAutoFit/>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Demographics</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TextBox 5"/>
          <p:cNvSpPr txBox="1"/>
          <p:nvPr/>
        </p:nvSpPr>
        <p:spPr>
          <a:xfrm>
            <a:off x="-838200" y="1371600"/>
            <a:ext cx="5715000" cy="646331"/>
          </a:xfrm>
          <a:prstGeom prst="rect">
            <a:avLst/>
          </a:prstGeom>
          <a:noFill/>
        </p:spPr>
        <p:txBody>
          <a:bodyPr wrap="square" rtlCol="0">
            <a:spAutoFit/>
          </a:bodyPr>
          <a:lstStyle/>
          <a:p>
            <a:pPr algn="ctr">
              <a:buFont typeface="Arial" pitchFamily="34" charset="0"/>
              <a:buChar char="•"/>
            </a:pPr>
            <a:r>
              <a:rPr lang="en-US" dirty="0" smtClean="0"/>
              <a:t>2</a:t>
            </a:r>
            <a:r>
              <a:rPr lang="en-US" baseline="30000" dirty="0" smtClean="0"/>
              <a:t>nd</a:t>
            </a:r>
            <a:r>
              <a:rPr lang="en-US" dirty="0" smtClean="0"/>
              <a:t> most populated</a:t>
            </a:r>
          </a:p>
          <a:p>
            <a:pPr algn="ctr"/>
            <a:r>
              <a:rPr lang="en-US" dirty="0" smtClean="0"/>
              <a:t> </a:t>
            </a:r>
            <a:r>
              <a:rPr lang="en-US" dirty="0" smtClean="0"/>
              <a:t>country</a:t>
            </a:r>
            <a:endParaRPr lang="en-US" dirty="0"/>
          </a:p>
        </p:txBody>
      </p:sp>
      <p:sp>
        <p:nvSpPr>
          <p:cNvPr id="8" name="TextBox 7"/>
          <p:cNvSpPr txBox="1"/>
          <p:nvPr/>
        </p:nvSpPr>
        <p:spPr>
          <a:xfrm>
            <a:off x="914400" y="5257800"/>
            <a:ext cx="2209800" cy="646331"/>
          </a:xfrm>
          <a:prstGeom prst="rect">
            <a:avLst/>
          </a:prstGeom>
          <a:noFill/>
        </p:spPr>
        <p:txBody>
          <a:bodyPr wrap="square" rtlCol="0">
            <a:spAutoFit/>
          </a:bodyPr>
          <a:lstStyle/>
          <a:p>
            <a:pPr>
              <a:buFont typeface="Arial" pitchFamily="34" charset="0"/>
              <a:buChar char="•"/>
            </a:pPr>
            <a:r>
              <a:rPr lang="en-US" dirty="0" smtClean="0"/>
              <a:t>Diabetic capital</a:t>
            </a:r>
          </a:p>
          <a:p>
            <a:pPr algn="ctr"/>
            <a:r>
              <a:rPr lang="en-US" dirty="0" smtClean="0"/>
              <a:t> in U.S </a:t>
            </a:r>
            <a:endParaRPr lang="en-US" dirty="0"/>
          </a:p>
        </p:txBody>
      </p:sp>
      <p:sp>
        <p:nvSpPr>
          <p:cNvPr id="10" name="TextBox 9"/>
          <p:cNvSpPr txBox="1"/>
          <p:nvPr/>
        </p:nvSpPr>
        <p:spPr>
          <a:xfrm>
            <a:off x="609600" y="2362200"/>
            <a:ext cx="3124200" cy="923330"/>
          </a:xfrm>
          <a:prstGeom prst="rect">
            <a:avLst/>
          </a:prstGeom>
          <a:noFill/>
        </p:spPr>
        <p:txBody>
          <a:bodyPr wrap="square" rtlCol="0">
            <a:spAutoFit/>
          </a:bodyPr>
          <a:lstStyle/>
          <a:p>
            <a:pPr algn="ctr">
              <a:buFont typeface="Arial" pitchFamily="34" charset="0"/>
              <a:buChar char="•"/>
            </a:pPr>
            <a:r>
              <a:rPr lang="en-US" dirty="0" smtClean="0"/>
              <a:t>Population: 1,210,193,422</a:t>
            </a:r>
          </a:p>
          <a:p>
            <a:pPr algn="ctr">
              <a:buFont typeface="Arial" pitchFamily="34" charset="0"/>
              <a:buChar char="•"/>
            </a:pPr>
            <a:r>
              <a:rPr lang="en-US" dirty="0" smtClean="0"/>
              <a:t>Females: 5,086,469,174</a:t>
            </a:r>
          </a:p>
          <a:p>
            <a:pPr algn="ctr">
              <a:buFont typeface="Arial" pitchFamily="34" charset="0"/>
              <a:buChar char="•"/>
            </a:pPr>
            <a:r>
              <a:rPr lang="en-US" dirty="0" smtClean="0"/>
              <a:t>Males: 6,023,724,248 </a:t>
            </a:r>
            <a:endParaRPr lang="en-US" dirty="0"/>
          </a:p>
        </p:txBody>
      </p:sp>
      <p:sp>
        <p:nvSpPr>
          <p:cNvPr id="11" name="TextBox 10"/>
          <p:cNvSpPr txBox="1"/>
          <p:nvPr/>
        </p:nvSpPr>
        <p:spPr>
          <a:xfrm>
            <a:off x="762000" y="3962400"/>
            <a:ext cx="2819400" cy="646331"/>
          </a:xfrm>
          <a:prstGeom prst="rect">
            <a:avLst/>
          </a:prstGeom>
          <a:noFill/>
        </p:spPr>
        <p:txBody>
          <a:bodyPr wrap="square" rtlCol="0">
            <a:spAutoFit/>
          </a:bodyPr>
          <a:lstStyle/>
          <a:p>
            <a:pPr>
              <a:buFont typeface="Arial" pitchFamily="34" charset="0"/>
              <a:buChar char="•"/>
            </a:pPr>
            <a:r>
              <a:rPr lang="en-US" dirty="0" smtClean="0"/>
              <a:t>Birth Rate: 20.97 births/1,000 population</a:t>
            </a:r>
            <a:endParaRPr lang="en-US" dirty="0"/>
          </a:p>
        </p:txBody>
      </p:sp>
      <p:sp>
        <p:nvSpPr>
          <p:cNvPr id="12" name="TextBox 11"/>
          <p:cNvSpPr txBox="1"/>
          <p:nvPr/>
        </p:nvSpPr>
        <p:spPr>
          <a:xfrm>
            <a:off x="5562600" y="1600200"/>
            <a:ext cx="2286000" cy="1200329"/>
          </a:xfrm>
          <a:prstGeom prst="rect">
            <a:avLst/>
          </a:prstGeom>
          <a:noFill/>
        </p:spPr>
        <p:txBody>
          <a:bodyPr wrap="square" rtlCol="0">
            <a:spAutoFit/>
          </a:bodyPr>
          <a:lstStyle/>
          <a:p>
            <a:r>
              <a:rPr lang="en-US" dirty="0" smtClean="0"/>
              <a:t>Life expectancy: </a:t>
            </a:r>
          </a:p>
          <a:p>
            <a:pPr>
              <a:buFont typeface="Arial" pitchFamily="34" charset="0"/>
              <a:buChar char="•"/>
            </a:pPr>
            <a:r>
              <a:rPr lang="en-US" dirty="0" smtClean="0"/>
              <a:t>Total: 66.8</a:t>
            </a:r>
          </a:p>
          <a:p>
            <a:pPr>
              <a:buFont typeface="Arial" pitchFamily="34" charset="0"/>
              <a:buChar char="•"/>
            </a:pPr>
            <a:r>
              <a:rPr lang="en-US" dirty="0" smtClean="0"/>
              <a:t>Females 67.95</a:t>
            </a:r>
          </a:p>
          <a:p>
            <a:pPr>
              <a:buFont typeface="Arial" pitchFamily="34" charset="0"/>
              <a:buChar char="•"/>
            </a:pPr>
            <a:r>
              <a:rPr lang="en-US" dirty="0" smtClean="0"/>
              <a:t>Males: 65.77</a:t>
            </a:r>
            <a:endParaRPr lang="en-US" dirty="0"/>
          </a:p>
        </p:txBody>
      </p:sp>
      <p:sp>
        <p:nvSpPr>
          <p:cNvPr id="13" name="TextBox 12"/>
          <p:cNvSpPr txBox="1"/>
          <p:nvPr/>
        </p:nvSpPr>
        <p:spPr>
          <a:xfrm>
            <a:off x="5562600" y="3200400"/>
            <a:ext cx="3124200" cy="1477328"/>
          </a:xfrm>
          <a:prstGeom prst="rect">
            <a:avLst/>
          </a:prstGeom>
          <a:noFill/>
        </p:spPr>
        <p:txBody>
          <a:bodyPr wrap="square" rtlCol="0">
            <a:spAutoFit/>
          </a:bodyPr>
          <a:lstStyle/>
          <a:p>
            <a:r>
              <a:rPr lang="en-US" dirty="0" smtClean="0"/>
              <a:t>Literacy:</a:t>
            </a:r>
          </a:p>
          <a:p>
            <a:pPr>
              <a:buFont typeface="Arial" pitchFamily="34" charset="0"/>
              <a:buChar char="•"/>
            </a:pPr>
            <a:r>
              <a:rPr lang="en-US" dirty="0" smtClean="0"/>
              <a:t>Total: 74.04%</a:t>
            </a:r>
          </a:p>
          <a:p>
            <a:pPr>
              <a:buFont typeface="Arial" pitchFamily="34" charset="0"/>
              <a:buChar char="•"/>
            </a:pPr>
            <a:r>
              <a:rPr lang="en-US" dirty="0" smtClean="0"/>
              <a:t>Females: 65.46%</a:t>
            </a:r>
          </a:p>
          <a:p>
            <a:pPr>
              <a:buFont typeface="Arial" pitchFamily="34" charset="0"/>
              <a:buChar char="•"/>
            </a:pPr>
            <a:r>
              <a:rPr lang="en-US" dirty="0" smtClean="0"/>
              <a:t>Males: 82.14%</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8"/>
          <p:cNvSpPr/>
          <p:nvPr/>
        </p:nvSpPr>
        <p:spPr>
          <a:xfrm>
            <a:off x="400924" y="304800"/>
            <a:ext cx="8039380"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Demographics cont.</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04800"/>
            <a:ext cx="7327647"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Health Care System</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Box 2"/>
          <p:cNvSpPr txBox="1"/>
          <p:nvPr/>
        </p:nvSpPr>
        <p:spPr>
          <a:xfrm>
            <a:off x="228600" y="1371600"/>
            <a:ext cx="2514600" cy="646331"/>
          </a:xfrm>
          <a:prstGeom prst="rect">
            <a:avLst/>
          </a:prstGeom>
          <a:noFill/>
        </p:spPr>
        <p:txBody>
          <a:bodyPr wrap="square" rtlCol="0">
            <a:spAutoFit/>
          </a:bodyPr>
          <a:lstStyle/>
          <a:p>
            <a:pPr>
              <a:buFont typeface="Arial" pitchFamily="34" charset="0"/>
              <a:buChar char="•"/>
            </a:pPr>
            <a:r>
              <a:rPr lang="en-US" dirty="0"/>
              <a:t> </a:t>
            </a:r>
            <a:r>
              <a:rPr lang="en-US" dirty="0" smtClean="0"/>
              <a:t>5% of Indians have healthcare</a:t>
            </a:r>
          </a:p>
        </p:txBody>
      </p:sp>
      <p:sp>
        <p:nvSpPr>
          <p:cNvPr id="4" name="TextBox 3"/>
          <p:cNvSpPr txBox="1"/>
          <p:nvPr/>
        </p:nvSpPr>
        <p:spPr>
          <a:xfrm>
            <a:off x="228600" y="2514600"/>
            <a:ext cx="2667000" cy="646331"/>
          </a:xfrm>
          <a:prstGeom prst="rect">
            <a:avLst/>
          </a:prstGeom>
          <a:noFill/>
        </p:spPr>
        <p:txBody>
          <a:bodyPr wrap="square" rtlCol="0">
            <a:spAutoFit/>
          </a:bodyPr>
          <a:lstStyle/>
          <a:p>
            <a:pPr>
              <a:buFont typeface="Arial" pitchFamily="34" charset="0"/>
              <a:buChar char="•"/>
            </a:pPr>
            <a:r>
              <a:rPr lang="en-US" dirty="0" smtClean="0"/>
              <a:t>More marketed than American model</a:t>
            </a:r>
            <a:endParaRPr lang="en-US" dirty="0"/>
          </a:p>
        </p:txBody>
      </p:sp>
      <p:sp>
        <p:nvSpPr>
          <p:cNvPr id="5" name="TextBox 4"/>
          <p:cNvSpPr txBox="1"/>
          <p:nvPr/>
        </p:nvSpPr>
        <p:spPr>
          <a:xfrm>
            <a:off x="304800" y="3657600"/>
            <a:ext cx="2743200" cy="923330"/>
          </a:xfrm>
          <a:prstGeom prst="rect">
            <a:avLst/>
          </a:prstGeom>
          <a:noFill/>
        </p:spPr>
        <p:txBody>
          <a:bodyPr wrap="square" rtlCol="0">
            <a:spAutoFit/>
          </a:bodyPr>
          <a:lstStyle/>
          <a:p>
            <a:r>
              <a:rPr lang="en-US" dirty="0" smtClean="0"/>
              <a:t>66% of health expenditure paid out of pocket </a:t>
            </a:r>
            <a:endParaRPr lang="en-US" dirty="0"/>
          </a:p>
        </p:txBody>
      </p:sp>
      <p:sp>
        <p:nvSpPr>
          <p:cNvPr id="6" name="TextBox 5"/>
          <p:cNvSpPr txBox="1"/>
          <p:nvPr/>
        </p:nvSpPr>
        <p:spPr>
          <a:xfrm>
            <a:off x="228600" y="5105400"/>
            <a:ext cx="3505200" cy="923330"/>
          </a:xfrm>
          <a:prstGeom prst="rect">
            <a:avLst/>
          </a:prstGeom>
          <a:noFill/>
        </p:spPr>
        <p:txBody>
          <a:bodyPr wrap="square" rtlCol="0">
            <a:spAutoFit/>
          </a:bodyPr>
          <a:lstStyle/>
          <a:p>
            <a:pPr>
              <a:buFont typeface="Arial" pitchFamily="34" charset="0"/>
              <a:buChar char="•"/>
            </a:pPr>
            <a:r>
              <a:rPr lang="en-US" dirty="0" smtClean="0"/>
              <a:t>Cheaper</a:t>
            </a:r>
          </a:p>
          <a:p>
            <a:pPr>
              <a:buFont typeface="Arial" pitchFamily="34" charset="0"/>
              <a:buChar char="•"/>
            </a:pPr>
            <a:r>
              <a:rPr lang="en-US" dirty="0" smtClean="0"/>
              <a:t>Consumer friendly</a:t>
            </a:r>
          </a:p>
          <a:p>
            <a:pPr>
              <a:buFont typeface="Arial" pitchFamily="34" charset="0"/>
              <a:buChar char="•"/>
            </a:pPr>
            <a:r>
              <a:rPr lang="en-US" dirty="0" smtClean="0"/>
              <a:t>Faster</a:t>
            </a:r>
            <a:endParaRPr lang="en-US" dirty="0"/>
          </a:p>
        </p:txBody>
      </p:sp>
      <p:sp>
        <p:nvSpPr>
          <p:cNvPr id="7" name="TextBox 6"/>
          <p:cNvSpPr txBox="1"/>
          <p:nvPr/>
        </p:nvSpPr>
        <p:spPr>
          <a:xfrm>
            <a:off x="4724400" y="1447800"/>
            <a:ext cx="3048000" cy="646331"/>
          </a:xfrm>
          <a:prstGeom prst="rect">
            <a:avLst/>
          </a:prstGeom>
          <a:noFill/>
        </p:spPr>
        <p:txBody>
          <a:bodyPr wrap="square" rtlCol="0">
            <a:spAutoFit/>
          </a:bodyPr>
          <a:lstStyle/>
          <a:p>
            <a:pPr>
              <a:buFont typeface="Arial" pitchFamily="34" charset="0"/>
              <a:buChar char="•"/>
            </a:pPr>
            <a:r>
              <a:rPr lang="en-US" dirty="0" smtClean="0"/>
              <a:t>Less than 20% get care from doctors</a:t>
            </a:r>
            <a:endParaRPr lang="en-US" dirty="0"/>
          </a:p>
        </p:txBody>
      </p:sp>
      <p:pic>
        <p:nvPicPr>
          <p:cNvPr id="6145" name="Picture 1"/>
          <p:cNvPicPr>
            <a:picLocks noChangeAspect="1" noChangeArrowheads="1"/>
          </p:cNvPicPr>
          <p:nvPr/>
        </p:nvPicPr>
        <p:blipFill>
          <a:blip r:embed="rId3" cstate="print"/>
          <a:srcRect/>
          <a:stretch>
            <a:fillRect/>
          </a:stretch>
        </p:blipFill>
        <p:spPr bwMode="auto">
          <a:xfrm>
            <a:off x="4800600" y="2667000"/>
            <a:ext cx="3124200" cy="263604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6237" y="228600"/>
            <a:ext cx="7956025" cy="923330"/>
          </a:xfrm>
          <a:prstGeom prst="rect">
            <a:avLst/>
          </a:prstGeom>
          <a:noFill/>
        </p:spPr>
        <p:txBody>
          <a:bodyPr wrap="none" lIns="91440" tIns="45720" rIns="91440" bIns="45720">
            <a:spAutoFit/>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Incidence of Diabetes</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Box 2"/>
          <p:cNvSpPr txBox="1"/>
          <p:nvPr/>
        </p:nvSpPr>
        <p:spPr>
          <a:xfrm>
            <a:off x="762000" y="1524000"/>
            <a:ext cx="4495800" cy="3139321"/>
          </a:xfrm>
          <a:prstGeom prst="rect">
            <a:avLst/>
          </a:prstGeom>
          <a:noFill/>
        </p:spPr>
        <p:txBody>
          <a:bodyPr wrap="square" rtlCol="0">
            <a:spAutoFit/>
          </a:bodyPr>
          <a:lstStyle/>
          <a:p>
            <a:pPr>
              <a:buFont typeface="Arial" pitchFamily="34" charset="0"/>
              <a:buChar char="•"/>
            </a:pPr>
            <a:endParaRPr lang="en-US" dirty="0" smtClean="0"/>
          </a:p>
          <a:p>
            <a:pPr>
              <a:buFont typeface="Arial" pitchFamily="34" charset="0"/>
              <a:buChar char="•"/>
            </a:pPr>
            <a:r>
              <a:rPr lang="en-US" dirty="0" smtClean="0"/>
              <a:t>20% of cases worldwide</a:t>
            </a:r>
          </a:p>
          <a:p>
            <a:pPr>
              <a:buFont typeface="Arial" pitchFamily="34" charset="0"/>
              <a:buChar char="•"/>
            </a:pPr>
            <a:endParaRPr lang="en-US" dirty="0"/>
          </a:p>
          <a:p>
            <a:pPr>
              <a:buFont typeface="Arial" pitchFamily="34" charset="0"/>
              <a:buChar char="•"/>
            </a:pPr>
            <a:r>
              <a:rPr lang="en-US" dirty="0" smtClean="0"/>
              <a:t>Morality rate: &gt; 5% of cases per year</a:t>
            </a:r>
          </a:p>
          <a:p>
            <a:pPr>
              <a:buFont typeface="Arial" pitchFamily="34" charset="0"/>
              <a:buChar char="•"/>
            </a:pPr>
            <a:endParaRPr lang="en-US" dirty="0"/>
          </a:p>
          <a:p>
            <a:pPr>
              <a:buFont typeface="Arial" pitchFamily="34" charset="0"/>
              <a:buChar char="•"/>
            </a:pPr>
            <a:r>
              <a:rPr lang="en-US" dirty="0" smtClean="0"/>
              <a:t>80% deaths occur in low and middle income countries</a:t>
            </a:r>
          </a:p>
          <a:p>
            <a:pPr>
              <a:buFont typeface="Arial" pitchFamily="34" charset="0"/>
              <a:buChar char="•"/>
            </a:pPr>
            <a:endParaRPr lang="en-US" dirty="0"/>
          </a:p>
          <a:p>
            <a:pPr>
              <a:buFont typeface="Arial" pitchFamily="34" charset="0"/>
              <a:buChar char="•"/>
            </a:pPr>
            <a:r>
              <a:rPr lang="en-US" dirty="0" smtClean="0"/>
              <a:t>By 2025 57 million will be affected</a:t>
            </a:r>
          </a:p>
          <a:p>
            <a:pPr>
              <a:buFont typeface="Arial" pitchFamily="34" charset="0"/>
              <a:buChar char="•"/>
            </a:pPr>
            <a:endParaRPr lang="en-US" dirty="0"/>
          </a:p>
          <a:p>
            <a:pPr>
              <a:buFont typeface="Arial" pitchFamily="34" charset="0"/>
              <a:buChar char="•"/>
            </a:pPr>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81000"/>
            <a:ext cx="8443338"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Prevention of Diabetes</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Box 2"/>
          <p:cNvSpPr txBox="1"/>
          <p:nvPr/>
        </p:nvSpPr>
        <p:spPr>
          <a:xfrm>
            <a:off x="533400" y="1295400"/>
            <a:ext cx="3810000" cy="5355312"/>
          </a:xfrm>
          <a:prstGeom prst="rect">
            <a:avLst/>
          </a:prstGeom>
          <a:noFill/>
        </p:spPr>
        <p:txBody>
          <a:bodyPr wrap="square" rtlCol="0">
            <a:spAutoFit/>
          </a:bodyPr>
          <a:lstStyle/>
          <a:p>
            <a:pPr>
              <a:buFont typeface="Arial" pitchFamily="34" charset="0"/>
              <a:buChar char="•"/>
            </a:pPr>
            <a:r>
              <a:rPr lang="en-US" dirty="0" smtClean="0"/>
              <a:t>Exercise</a:t>
            </a:r>
          </a:p>
          <a:p>
            <a:pPr>
              <a:buFont typeface="Arial" pitchFamily="34" charset="0"/>
              <a:buChar char="•"/>
            </a:pPr>
            <a:endParaRPr lang="en-US" dirty="0"/>
          </a:p>
          <a:p>
            <a:pPr>
              <a:buFont typeface="Arial" pitchFamily="34" charset="0"/>
              <a:buChar char="•"/>
            </a:pPr>
            <a:r>
              <a:rPr lang="en-US" dirty="0" smtClean="0"/>
              <a:t>Weight loss</a:t>
            </a:r>
          </a:p>
          <a:p>
            <a:pPr>
              <a:buFont typeface="Arial" pitchFamily="34" charset="0"/>
              <a:buChar char="•"/>
            </a:pPr>
            <a:endParaRPr lang="en-US" dirty="0"/>
          </a:p>
          <a:p>
            <a:pPr>
              <a:buFont typeface="Arial" pitchFamily="34" charset="0"/>
              <a:buChar char="•"/>
            </a:pPr>
            <a:r>
              <a:rPr lang="en-US" dirty="0" smtClean="0"/>
              <a:t>Fiber rich food</a:t>
            </a:r>
          </a:p>
          <a:p>
            <a:pPr>
              <a:buFont typeface="Arial" pitchFamily="34" charset="0"/>
              <a:buChar char="•"/>
            </a:pPr>
            <a:endParaRPr lang="en-US" dirty="0"/>
          </a:p>
          <a:p>
            <a:pPr>
              <a:buFont typeface="Arial" pitchFamily="34" charset="0"/>
              <a:buChar char="•"/>
            </a:pPr>
            <a:r>
              <a:rPr lang="en-US" dirty="0" smtClean="0"/>
              <a:t>Low fat food </a:t>
            </a:r>
          </a:p>
          <a:p>
            <a:pPr>
              <a:buFont typeface="Arial" pitchFamily="34" charset="0"/>
              <a:buChar char="•"/>
            </a:pPr>
            <a:endParaRPr lang="en-US" dirty="0"/>
          </a:p>
          <a:p>
            <a:pPr>
              <a:buFont typeface="Arial" pitchFamily="34" charset="0"/>
              <a:buChar char="•"/>
            </a:pPr>
            <a:r>
              <a:rPr lang="en-US" dirty="0" smtClean="0"/>
              <a:t>Low sugar food </a:t>
            </a:r>
          </a:p>
          <a:p>
            <a:pPr>
              <a:buFont typeface="Arial" pitchFamily="34" charset="0"/>
              <a:buChar char="•"/>
            </a:pPr>
            <a:endParaRPr lang="en-US" dirty="0"/>
          </a:p>
          <a:p>
            <a:pPr>
              <a:buFont typeface="Arial" pitchFamily="34" charset="0"/>
              <a:buChar char="•"/>
            </a:pPr>
            <a:r>
              <a:rPr lang="en-US" dirty="0" smtClean="0"/>
              <a:t>Junk food= major cause of Type 2</a:t>
            </a:r>
          </a:p>
          <a:p>
            <a:endParaRPr lang="en-US" dirty="0"/>
          </a:p>
          <a:p>
            <a:pPr>
              <a:buFont typeface="Arial" pitchFamily="34" charset="0"/>
              <a:buChar char="•"/>
            </a:pPr>
            <a:r>
              <a:rPr lang="en-US" dirty="0" smtClean="0"/>
              <a:t>Indians should have 6 small meals to enhance metabolism</a:t>
            </a:r>
          </a:p>
          <a:p>
            <a:pPr>
              <a:buFont typeface="Arial" pitchFamily="34" charset="0"/>
              <a:buChar char="•"/>
            </a:pPr>
            <a:endParaRPr lang="en-US" dirty="0"/>
          </a:p>
          <a:p>
            <a:pPr>
              <a:buFont typeface="Arial" pitchFamily="34" charset="0"/>
              <a:buChar char="•"/>
            </a:pPr>
            <a:r>
              <a:rPr lang="en-US" dirty="0" smtClean="0"/>
              <a:t>Having meals at fixed times</a:t>
            </a:r>
          </a:p>
          <a:p>
            <a:pPr>
              <a:buFont typeface="Arial" pitchFamily="34" charset="0"/>
              <a:buChar char="•"/>
            </a:pPr>
            <a:endParaRPr lang="en-US" dirty="0"/>
          </a:p>
          <a:p>
            <a:pPr>
              <a:buFont typeface="Arial" pitchFamily="34" charset="0"/>
              <a:buChar char="•"/>
            </a:pPr>
            <a:r>
              <a:rPr lang="en-US" dirty="0" smtClean="0"/>
              <a:t>Last meal at least 2 hours before bedtime </a:t>
            </a:r>
            <a:endParaRPr lang="en-US" dirty="0"/>
          </a:p>
        </p:txBody>
      </p:sp>
      <p:sp>
        <p:nvSpPr>
          <p:cNvPr id="4" name="TextBox 3"/>
          <p:cNvSpPr txBox="1"/>
          <p:nvPr/>
        </p:nvSpPr>
        <p:spPr>
          <a:xfrm>
            <a:off x="5181600" y="1600200"/>
            <a:ext cx="3352800" cy="4524315"/>
          </a:xfrm>
          <a:prstGeom prst="rect">
            <a:avLst/>
          </a:prstGeom>
          <a:noFill/>
        </p:spPr>
        <p:txBody>
          <a:bodyPr wrap="square" rtlCol="0">
            <a:spAutoFit/>
          </a:bodyPr>
          <a:lstStyle/>
          <a:p>
            <a:pPr>
              <a:buFont typeface="Arial" pitchFamily="34" charset="0"/>
              <a:buChar char="•"/>
            </a:pPr>
            <a:r>
              <a:rPr lang="en-US" dirty="0" smtClean="0"/>
              <a:t>Regular checkups: blood pressure, cholesterol, sugar</a:t>
            </a:r>
          </a:p>
          <a:p>
            <a:pPr>
              <a:buFont typeface="Arial" pitchFamily="34" charset="0"/>
              <a:buChar char="•"/>
            </a:pPr>
            <a:endParaRPr lang="en-US" dirty="0"/>
          </a:p>
          <a:p>
            <a:pPr>
              <a:buFont typeface="Arial" pitchFamily="34" charset="0"/>
              <a:buChar char="•"/>
            </a:pPr>
            <a:r>
              <a:rPr lang="en-US" dirty="0" smtClean="0"/>
              <a:t>Avoid food with high glycemic index</a:t>
            </a:r>
          </a:p>
          <a:p>
            <a:pPr>
              <a:buFont typeface="Arial" pitchFamily="34" charset="0"/>
              <a:buChar char="•"/>
            </a:pPr>
            <a:endParaRPr lang="en-US" dirty="0"/>
          </a:p>
          <a:p>
            <a:pPr>
              <a:buFont typeface="Arial" pitchFamily="34" charset="0"/>
              <a:buChar char="•"/>
            </a:pPr>
            <a:r>
              <a:rPr lang="en-US" dirty="0" smtClean="0"/>
              <a:t>Spices: turmeric, fenugreek, and cinnamon </a:t>
            </a:r>
          </a:p>
          <a:p>
            <a:pPr>
              <a:buFont typeface="Arial" pitchFamily="34" charset="0"/>
              <a:buChar char="•"/>
            </a:pPr>
            <a:endParaRPr lang="en-US" dirty="0"/>
          </a:p>
          <a:p>
            <a:pPr>
              <a:buFont typeface="Arial" pitchFamily="34" charset="0"/>
              <a:buChar char="•"/>
            </a:pPr>
            <a:r>
              <a:rPr lang="en-US" dirty="0" smtClean="0"/>
              <a:t>Bitter gourd juice</a:t>
            </a:r>
          </a:p>
          <a:p>
            <a:pPr>
              <a:buFont typeface="Arial" pitchFamily="34" charset="0"/>
              <a:buChar char="•"/>
            </a:pPr>
            <a:endParaRPr lang="en-US" dirty="0"/>
          </a:p>
          <a:p>
            <a:pPr>
              <a:buFont typeface="Arial" pitchFamily="34" charset="0"/>
              <a:buChar char="•"/>
            </a:pPr>
            <a:r>
              <a:rPr lang="en-US" dirty="0" smtClean="0"/>
              <a:t>Indian blackberry </a:t>
            </a:r>
          </a:p>
          <a:p>
            <a:pPr>
              <a:buFont typeface="Arial" pitchFamily="34" charset="0"/>
              <a:buChar char="•"/>
            </a:pPr>
            <a:endParaRPr lang="en-US" dirty="0"/>
          </a:p>
          <a:p>
            <a:pPr>
              <a:buFont typeface="Arial" pitchFamily="34" charset="0"/>
              <a:buChar char="•"/>
            </a:pPr>
            <a:r>
              <a:rPr lang="en-US" dirty="0" smtClean="0"/>
              <a:t>Avoid junk food</a:t>
            </a:r>
          </a:p>
          <a:p>
            <a:pPr>
              <a:buFont typeface="Arial" pitchFamily="34" charset="0"/>
              <a:buChar char="•"/>
            </a:pPr>
            <a:endParaRPr lang="en-US" dirty="0"/>
          </a:p>
          <a:p>
            <a:pPr>
              <a:buFont typeface="Arial" pitchFamily="34" charset="0"/>
              <a:buChar char="•"/>
            </a:pPr>
            <a:r>
              <a:rPr lang="en-US" dirty="0" smtClean="0"/>
              <a:t>Patient teaching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8225329" cy="923330"/>
          </a:xfrm>
          <a:prstGeom prst="rect">
            <a:avLst/>
          </a:prstGeom>
          <a:noFill/>
        </p:spPr>
        <p:txBody>
          <a:bodyPr wrap="none" lIns="91440" tIns="45720" rIns="91440" bIns="45720">
            <a:spAutoFit/>
          </a:bodyPr>
          <a:lstStyle/>
          <a:p>
            <a:pPr algn="ctr"/>
            <a:r>
              <a:rPr 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Treatment of Diabetes</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Rectangle 3"/>
          <p:cNvSpPr/>
          <p:nvPr/>
        </p:nvSpPr>
        <p:spPr>
          <a:xfrm>
            <a:off x="1219200" y="3105835"/>
            <a:ext cx="6248400" cy="369332"/>
          </a:xfrm>
          <a:prstGeom prst="rect">
            <a:avLst/>
          </a:prstGeom>
        </p:spPr>
        <p:txBody>
          <a:bodyPr wrap="square">
            <a:spAutoFit/>
          </a:bodyPr>
          <a:lstStyle/>
          <a:p>
            <a:r>
              <a:rPr lang="en-US" dirty="0" smtClean="0">
                <a:hlinkClick r:id="rId2"/>
              </a:rPr>
              <a:t>http://www.ndtv.com/video/player/news/romndtv/152068</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213</TotalTime>
  <Words>405</Words>
  <Application>Microsoft Office PowerPoint</Application>
  <PresentationFormat>On-screen Show (4:3)</PresentationFormat>
  <Paragraphs>96</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Angela</dc:creator>
  <cp:lastModifiedBy>Angela</cp:lastModifiedBy>
  <cp:revision>2</cp:revision>
  <dcterms:created xsi:type="dcterms:W3CDTF">2012-01-16T17:05:38Z</dcterms:created>
  <dcterms:modified xsi:type="dcterms:W3CDTF">2012-01-24T19:29:09Z</dcterms:modified>
</cp:coreProperties>
</file>