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70" r:id="rId3"/>
    <p:sldId id="258" r:id="rId4"/>
    <p:sldId id="259" r:id="rId5"/>
    <p:sldId id="265" r:id="rId6"/>
    <p:sldId id="266" r:id="rId7"/>
    <p:sldId id="268" r:id="rId8"/>
    <p:sldId id="264" r:id="rId9"/>
    <p:sldId id="269" r:id="rId10"/>
  </p:sldIdLst>
  <p:sldSz cx="9144000" cy="6858000" type="screen4x3"/>
  <p:notesSz cx="6856413" cy="9083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90" autoAdjust="0"/>
  </p:normalViewPr>
  <p:slideViewPr>
    <p:cSldViewPr>
      <p:cViewPr varScale="1">
        <p:scale>
          <a:sx n="71" d="100"/>
          <a:sy n="71" d="100"/>
        </p:scale>
        <p:origin x="-11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112" cy="454184"/>
          </a:xfrm>
          <a:prstGeom prst="rect">
            <a:avLst/>
          </a:prstGeom>
        </p:spPr>
        <p:txBody>
          <a:bodyPr vert="horz" lIns="91083" tIns="45542" rIns="91083" bIns="45542" rtlCol="0"/>
          <a:lstStyle>
            <a:lvl1pPr algn="l">
              <a:defRPr sz="1200"/>
            </a:lvl1pPr>
          </a:lstStyle>
          <a:p>
            <a:endParaRPr lang="en-US"/>
          </a:p>
        </p:txBody>
      </p:sp>
      <p:sp>
        <p:nvSpPr>
          <p:cNvPr id="3" name="Date Placeholder 2"/>
          <p:cNvSpPr>
            <a:spLocks noGrp="1"/>
          </p:cNvSpPr>
          <p:nvPr>
            <p:ph type="dt" idx="1"/>
          </p:nvPr>
        </p:nvSpPr>
        <p:spPr>
          <a:xfrm>
            <a:off x="3883714" y="0"/>
            <a:ext cx="2971112" cy="454184"/>
          </a:xfrm>
          <a:prstGeom prst="rect">
            <a:avLst/>
          </a:prstGeom>
        </p:spPr>
        <p:txBody>
          <a:bodyPr vert="horz" lIns="91083" tIns="45542" rIns="91083" bIns="45542" rtlCol="0"/>
          <a:lstStyle>
            <a:lvl1pPr algn="r">
              <a:defRPr sz="1200"/>
            </a:lvl1pPr>
          </a:lstStyle>
          <a:p>
            <a:fld id="{86F254F2-75D4-4101-BA75-2F6481D9EA08}" type="datetimeFigureOut">
              <a:rPr lang="en-US" smtClean="0"/>
              <a:pPr/>
              <a:t>8/10/2012</a:t>
            </a:fld>
            <a:endParaRPr lang="en-US"/>
          </a:p>
        </p:txBody>
      </p:sp>
      <p:sp>
        <p:nvSpPr>
          <p:cNvPr id="4" name="Slide Image Placeholder 3"/>
          <p:cNvSpPr>
            <a:spLocks noGrp="1" noRot="1" noChangeAspect="1"/>
          </p:cNvSpPr>
          <p:nvPr>
            <p:ph type="sldImg" idx="2"/>
          </p:nvPr>
        </p:nvSpPr>
        <p:spPr>
          <a:xfrm>
            <a:off x="1157288" y="681038"/>
            <a:ext cx="4541837" cy="3406775"/>
          </a:xfrm>
          <a:prstGeom prst="rect">
            <a:avLst/>
          </a:prstGeom>
          <a:noFill/>
          <a:ln w="12700">
            <a:solidFill>
              <a:prstClr val="black"/>
            </a:solidFill>
          </a:ln>
        </p:spPr>
        <p:txBody>
          <a:bodyPr vert="horz" lIns="91083" tIns="45542" rIns="91083" bIns="45542" rtlCol="0" anchor="ctr"/>
          <a:lstStyle/>
          <a:p>
            <a:endParaRPr lang="en-US"/>
          </a:p>
        </p:txBody>
      </p:sp>
      <p:sp>
        <p:nvSpPr>
          <p:cNvPr id="5" name="Notes Placeholder 4"/>
          <p:cNvSpPr>
            <a:spLocks noGrp="1"/>
          </p:cNvSpPr>
          <p:nvPr>
            <p:ph type="body" sz="quarter" idx="3"/>
          </p:nvPr>
        </p:nvSpPr>
        <p:spPr>
          <a:xfrm>
            <a:off x="685642" y="4314746"/>
            <a:ext cx="5485130" cy="4087654"/>
          </a:xfrm>
          <a:prstGeom prst="rect">
            <a:avLst/>
          </a:prstGeom>
        </p:spPr>
        <p:txBody>
          <a:bodyPr vert="horz" lIns="91083" tIns="45542" rIns="91083" bIns="4554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7915"/>
            <a:ext cx="2971112" cy="454184"/>
          </a:xfrm>
          <a:prstGeom prst="rect">
            <a:avLst/>
          </a:prstGeom>
        </p:spPr>
        <p:txBody>
          <a:bodyPr vert="horz" lIns="91083" tIns="45542" rIns="91083" bIns="45542" rtlCol="0" anchor="b"/>
          <a:lstStyle>
            <a:lvl1pPr algn="l">
              <a:defRPr sz="1200"/>
            </a:lvl1pPr>
          </a:lstStyle>
          <a:p>
            <a:endParaRPr lang="en-US"/>
          </a:p>
        </p:txBody>
      </p:sp>
      <p:sp>
        <p:nvSpPr>
          <p:cNvPr id="7" name="Slide Number Placeholder 6"/>
          <p:cNvSpPr>
            <a:spLocks noGrp="1"/>
          </p:cNvSpPr>
          <p:nvPr>
            <p:ph type="sldNum" sz="quarter" idx="5"/>
          </p:nvPr>
        </p:nvSpPr>
        <p:spPr>
          <a:xfrm>
            <a:off x="3883714" y="8627915"/>
            <a:ext cx="2971112" cy="454184"/>
          </a:xfrm>
          <a:prstGeom prst="rect">
            <a:avLst/>
          </a:prstGeom>
        </p:spPr>
        <p:txBody>
          <a:bodyPr vert="horz" lIns="91083" tIns="45542" rIns="91083" bIns="45542" rtlCol="0" anchor="b"/>
          <a:lstStyle>
            <a:lvl1pPr algn="r">
              <a:defRPr sz="1200"/>
            </a:lvl1pPr>
          </a:lstStyle>
          <a:p>
            <a:fld id="{5343AF60-4061-457D-83DC-A07DA649A2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1"/>
          <p:cNvGrpSpPr/>
          <p:nvPr/>
        </p:nvGrpSpPr>
        <p:grpSpPr>
          <a:xfrm>
            <a:off x="0" y="0"/>
            <a:ext cx="9144000" cy="6400800"/>
            <a:chOff x="0" y="0"/>
            <a:chExt cx="9144000" cy="6400800"/>
          </a:xfrm>
        </p:grpSpPr>
        <p:sp>
          <p:nvSpPr>
            <p:cNvPr id="16" name="Rectangle 15"/>
            <p:cNvSpPr/>
            <p:nvPr/>
          </p:nvSpPr>
          <p:spPr>
            <a:xfrm>
              <a:off x="1828800" y="4572000"/>
              <a:ext cx="6858000" cy="182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10"/>
            <p:cNvGrpSpPr/>
            <p:nvPr/>
          </p:nvGrpSpPr>
          <p:grpSpPr>
            <a:xfrm>
              <a:off x="0" y="0"/>
              <a:ext cx="9144000" cy="6400800"/>
              <a:chOff x="0" y="0"/>
              <a:chExt cx="9144000" cy="6400800"/>
            </a:xfrm>
          </p:grpSpPr>
          <p:sp>
            <p:nvSpPr>
              <p:cNvPr id="15" name="Rectangle 14"/>
              <p:cNvSpPr/>
              <p:nvPr/>
            </p:nvSpPr>
            <p:spPr>
              <a:xfrm>
                <a:off x="0" y="0"/>
                <a:ext cx="1828800" cy="6400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0" y="4572000"/>
                <a:ext cx="91440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Rectangle 12"/>
            <p:cNvSpPr/>
            <p:nvPr/>
          </p:nvSpPr>
          <p:spPr>
            <a:xfrm>
              <a:off x="0" y="45720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a:xfrm>
            <a:off x="6934200" y="6553200"/>
            <a:ext cx="1676400" cy="228600"/>
          </a:xfrm>
        </p:spPr>
        <p:txBody>
          <a:bodyPr vert="horz" lIns="91440" tIns="45720" rIns="91440" bIns="45720" rtlCol="0" anchor="t" anchorCtr="0"/>
          <a:lstStyle>
            <a:lvl1pPr marL="0" algn="r" defTabSz="914400" rtl="0" eaLnBrk="1" latinLnBrk="0" hangingPunct="1">
              <a:defRPr sz="900" kern="1200" cap="small" baseline="0">
                <a:solidFill>
                  <a:sysClr val="windowText" lastClr="000000"/>
                </a:solidFill>
                <a:latin typeface="+mj-lt"/>
                <a:ea typeface="+mn-ea"/>
                <a:cs typeface="+mn-cs"/>
              </a:defRPr>
            </a:lvl1pPr>
          </a:lstStyle>
          <a:p>
            <a:fld id="{7584DBE8-BC5D-4DB7-99B3-C6BEFB65E730}" type="datetime1">
              <a:rPr lang="en-US" smtClean="0"/>
              <a:pPr/>
              <a:t>8/10/2012</a:t>
            </a:fld>
            <a:endParaRPr lang="en-US"/>
          </a:p>
        </p:txBody>
      </p:sp>
      <p:sp>
        <p:nvSpPr>
          <p:cNvPr id="5" name="Footer Placeholder 4"/>
          <p:cNvSpPr>
            <a:spLocks noGrp="1"/>
          </p:cNvSpPr>
          <p:nvPr>
            <p:ph type="ftr" sz="quarter" idx="11"/>
          </p:nvPr>
        </p:nvSpPr>
        <p:spPr>
          <a:xfrm>
            <a:off x="1891553" y="6553200"/>
            <a:ext cx="1676400" cy="228600"/>
          </a:xfrm>
        </p:spPr>
        <p:txBody>
          <a:bodyPr anchor="t" anchorCtr="0"/>
          <a:lstStyle>
            <a:lvl1pPr>
              <a:defRPr>
                <a:solidFill>
                  <a:sysClr val="windowText" lastClr="000000"/>
                </a:solidFill>
              </a:defRPr>
            </a:lvl1pPr>
          </a:lstStyle>
          <a:p>
            <a:r>
              <a:rPr lang="en-US" smtClean="0"/>
              <a:t>LOE 1</a:t>
            </a:r>
            <a:endParaRPr lang="en-US"/>
          </a:p>
        </p:txBody>
      </p:sp>
      <p:sp>
        <p:nvSpPr>
          <p:cNvPr id="6" name="Slide Number Placeholder 5"/>
          <p:cNvSpPr>
            <a:spLocks noGrp="1"/>
          </p:cNvSpPr>
          <p:nvPr>
            <p:ph type="sldNum" sz="quarter" idx="12"/>
          </p:nvPr>
        </p:nvSpPr>
        <p:spPr>
          <a:xfrm>
            <a:off x="4870076" y="6553200"/>
            <a:ext cx="762000" cy="228600"/>
          </a:xfrm>
          <a:noFill/>
          <a:ln>
            <a:noFill/>
          </a:ln>
          <a:effectLst/>
        </p:spPr>
        <p:txBody>
          <a:bodyPr/>
          <a:lstStyle>
            <a:lvl1pPr algn="ctr">
              <a:defRPr sz="900" kern="1200" cap="small" baseline="0">
                <a:solidFill>
                  <a:sysClr val="windowText" lastClr="000000"/>
                </a:solidFill>
                <a:latin typeface="+mj-lt"/>
                <a:ea typeface="+mn-ea"/>
                <a:cs typeface="+mn-cs"/>
              </a:defRPr>
            </a:lvl1pPr>
          </a:lstStyle>
          <a:p>
            <a:fld id="{DFF5989E-8947-4E18-854B-87AA6DEE4931}" type="slidenum">
              <a:rPr lang="en-US" smtClean="0"/>
              <a:pPr/>
              <a:t>‹#›</a:t>
            </a:fld>
            <a:endParaRPr lang="en-US"/>
          </a:p>
        </p:txBody>
      </p:sp>
      <p:sp>
        <p:nvSpPr>
          <p:cNvPr id="3" name="Subtitle 2"/>
          <p:cNvSpPr>
            <a:spLocks noGrp="1"/>
          </p:cNvSpPr>
          <p:nvPr>
            <p:ph type="subTitle" idx="1"/>
          </p:nvPr>
        </p:nvSpPr>
        <p:spPr>
          <a:xfrm>
            <a:off x="1905000" y="5867400"/>
            <a:ext cx="6570722" cy="457200"/>
          </a:xfrm>
        </p:spPr>
        <p:txBody>
          <a:bodyPr>
            <a:normAutofit/>
            <a:scene3d>
              <a:camera prst="orthographicFront"/>
              <a:lightRig rig="soft" dir="t">
                <a:rot lat="0" lon="0" rev="10800000"/>
              </a:lightRig>
            </a:scene3d>
            <a:sp3d>
              <a:contourClr>
                <a:srgbClr val="DDDDDD"/>
              </a:contourClr>
            </a:sp3d>
          </a:bodyPr>
          <a:lstStyle>
            <a:lvl1pPr marL="0" indent="0" algn="l">
              <a:spcBef>
                <a:spcPts val="0"/>
              </a:spcBef>
              <a:buNone/>
              <a:defRPr sz="2000">
                <a:solidFill>
                  <a:schemeClr val="tx1">
                    <a:alpha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905000" y="4648200"/>
            <a:ext cx="6553200" cy="1219200"/>
          </a:xfrm>
        </p:spPr>
        <p:txBody>
          <a:bodyPr anchor="b" anchorCtr="0">
            <a:noAutofit/>
          </a:bodyPr>
          <a:lstStyle>
            <a:lvl1pPr algn="l">
              <a:defRPr sz="3600"/>
            </a:lvl1pPr>
          </a:lstStyle>
          <a:p>
            <a:r>
              <a:rPr lang="en-US" smtClean="0"/>
              <a:t>Click to edit Master title style</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16A10E1-96B8-4790-BF3C-A2912E1C81F7}" type="datetime1">
              <a:rPr lang="en-US" smtClean="0"/>
              <a:pPr/>
              <a:t>8/10/2012</a:t>
            </a:fld>
            <a:endParaRPr lang="en-US"/>
          </a:p>
        </p:txBody>
      </p:sp>
      <p:sp>
        <p:nvSpPr>
          <p:cNvPr id="5" name="Footer Placeholder 4"/>
          <p:cNvSpPr>
            <a:spLocks noGrp="1"/>
          </p:cNvSpPr>
          <p:nvPr>
            <p:ph type="ftr" sz="quarter" idx="11"/>
          </p:nvPr>
        </p:nvSpPr>
        <p:spPr/>
        <p:txBody>
          <a:bodyPr/>
          <a:lstStyle/>
          <a:p>
            <a:r>
              <a:rPr lang="en-US" smtClean="0"/>
              <a:t>LOE 1</a:t>
            </a:r>
            <a:endParaRPr lang="en-US"/>
          </a:p>
        </p:txBody>
      </p:sp>
      <p:sp>
        <p:nvSpPr>
          <p:cNvPr id="6" name="Slide Number Placeholder 5"/>
          <p:cNvSpPr>
            <a:spLocks noGrp="1"/>
          </p:cNvSpPr>
          <p:nvPr>
            <p:ph type="sldNum" sz="quarter" idx="12"/>
          </p:nvPr>
        </p:nvSpPr>
        <p:spPr/>
        <p:txBody>
          <a:bodyPr/>
          <a:lstStyle/>
          <a:p>
            <a:fld id="{DFF5989E-8947-4E18-854B-87AA6DEE49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9144000" cy="6858000"/>
            <a:chOff x="-442912" y="457200"/>
            <a:chExt cx="9144000" cy="6858000"/>
          </a:xfrm>
        </p:grpSpPr>
        <p:sp>
          <p:nvSpPr>
            <p:cNvPr id="18" name="Rectangle 17"/>
            <p:cNvSpPr/>
            <p:nvPr/>
          </p:nvSpPr>
          <p:spPr>
            <a:xfrm>
              <a:off x="-442912" y="457200"/>
              <a:ext cx="9129712" cy="1676400"/>
            </a:xfrm>
            <a:prstGeom prst="rect">
              <a:avLst/>
            </a:prstGeom>
            <a:solidFill>
              <a:schemeClr val="accent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6872288" y="457200"/>
              <a:ext cx="18288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6872288" y="45720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7367588"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467600" y="2298700"/>
            <a:ext cx="1447800" cy="38274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33400" y="2286000"/>
            <a:ext cx="5943600" cy="3840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19DEB61-4241-4279-B94A-7388447B2FFA}" type="datetime1">
              <a:rPr lang="en-US" smtClean="0"/>
              <a:pPr/>
              <a:t>8/10/2012</a:t>
            </a:fld>
            <a:endParaRPr lang="en-US"/>
          </a:p>
        </p:txBody>
      </p:sp>
      <p:sp>
        <p:nvSpPr>
          <p:cNvPr id="5" name="Footer Placeholder 4"/>
          <p:cNvSpPr>
            <a:spLocks noGrp="1"/>
          </p:cNvSpPr>
          <p:nvPr>
            <p:ph type="ftr" sz="quarter" idx="11"/>
          </p:nvPr>
        </p:nvSpPr>
        <p:spPr/>
        <p:txBody>
          <a:bodyPr/>
          <a:lstStyle/>
          <a:p>
            <a:r>
              <a:rPr lang="en-US" smtClean="0"/>
              <a:t>LOE 1</a:t>
            </a:r>
            <a:endParaRPr lang="en-US"/>
          </a:p>
        </p:txBody>
      </p:sp>
      <p:sp>
        <p:nvSpPr>
          <p:cNvPr id="6" name="Slide Number Placeholder 5"/>
          <p:cNvSpPr>
            <a:spLocks noGrp="1"/>
          </p:cNvSpPr>
          <p:nvPr>
            <p:ph type="sldNum" sz="quarter" idx="12"/>
          </p:nvPr>
        </p:nvSpPr>
        <p:spPr>
          <a:xfrm>
            <a:off x="7848600" y="533400"/>
            <a:ext cx="762000" cy="609600"/>
          </a:xfrm>
        </p:spPr>
        <p:txBody>
          <a:bodyPr/>
          <a:lstStyle/>
          <a:p>
            <a:fld id="{DFF5989E-8947-4E18-854B-87AA6DEE493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9D117F4-933D-459E-B218-2153A39BAEBA}" type="datetime1">
              <a:rPr lang="en-US" smtClean="0"/>
              <a:pPr/>
              <a:t>8/10/2012</a:t>
            </a:fld>
            <a:endParaRPr lang="en-US"/>
          </a:p>
        </p:txBody>
      </p:sp>
      <p:sp>
        <p:nvSpPr>
          <p:cNvPr id="5" name="Footer Placeholder 4"/>
          <p:cNvSpPr>
            <a:spLocks noGrp="1"/>
          </p:cNvSpPr>
          <p:nvPr>
            <p:ph type="ftr" sz="quarter" idx="11"/>
          </p:nvPr>
        </p:nvSpPr>
        <p:spPr/>
        <p:txBody>
          <a:bodyPr/>
          <a:lstStyle/>
          <a:p>
            <a:r>
              <a:rPr lang="en-US" smtClean="0"/>
              <a:t>LOE 1</a:t>
            </a:r>
            <a:endParaRPr lang="en-US"/>
          </a:p>
        </p:txBody>
      </p:sp>
      <p:sp>
        <p:nvSpPr>
          <p:cNvPr id="6" name="Slide Number Placeholder 5"/>
          <p:cNvSpPr>
            <a:spLocks noGrp="1"/>
          </p:cNvSpPr>
          <p:nvPr>
            <p:ph type="sldNum" sz="quarter" idx="12"/>
          </p:nvPr>
        </p:nvSpPr>
        <p:spPr/>
        <p:txBody>
          <a:bodyPr/>
          <a:lstStyle/>
          <a:p>
            <a:fld id="{DFF5989E-8947-4E18-854B-87AA6DEE493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10"/>
          <p:cNvGrpSpPr/>
          <p:nvPr/>
        </p:nvGrpSpPr>
        <p:grpSpPr>
          <a:xfrm>
            <a:off x="0" y="0"/>
            <a:ext cx="9144000" cy="6858000"/>
            <a:chOff x="0" y="0"/>
            <a:chExt cx="9144000" cy="6858000"/>
          </a:xfrm>
        </p:grpSpPr>
        <p:sp>
          <p:nvSpPr>
            <p:cNvPr id="7" name="Rectangle 6"/>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25146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28800" y="2514600"/>
              <a:ext cx="73152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Title 1"/>
          <p:cNvSpPr>
            <a:spLocks noGrp="1"/>
          </p:cNvSpPr>
          <p:nvPr>
            <p:ph type="title"/>
          </p:nvPr>
        </p:nvSpPr>
        <p:spPr>
          <a:xfrm>
            <a:off x="1905000" y="2667000"/>
            <a:ext cx="6629400" cy="1143000"/>
          </a:xfrm>
        </p:spPr>
        <p:txBody>
          <a:bodyPr vert="horz" lIns="91440" tIns="45720" rIns="91440" bIns="45720" rtlCol="0" anchor="b" anchorCtr="0">
            <a:noAutofit/>
          </a:bodyPr>
          <a:lstStyle>
            <a:lvl1pPr algn="l" defTabSz="914400" rtl="0" eaLnBrk="1" latinLnBrk="0" hangingPunct="1">
              <a:spcBef>
                <a:spcPct val="0"/>
              </a:spcBef>
              <a:buNone/>
              <a:defRPr sz="36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52400" y="4495800"/>
            <a:ext cx="1524000" cy="2057400"/>
          </a:xfrm>
        </p:spPr>
        <p:txBody>
          <a:bodyPr vert="horz" lIns="91440" tIns="45720" rIns="91440" bIns="45720" rtlCol="0">
            <a:normAutofit/>
          </a:bodyPr>
          <a:lstStyle>
            <a:lvl1pPr marL="0" indent="0">
              <a:lnSpc>
                <a:spcPct val="200000"/>
              </a:lnSpc>
              <a:buNone/>
              <a:defRPr sz="1600" b="1" kern="1200">
                <a:solidFill>
                  <a:srgbClr val="000000">
                    <a:alpha val="50196"/>
                  </a:srgb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4" name="Date Placeholder 3"/>
          <p:cNvSpPr>
            <a:spLocks noGrp="1"/>
          </p:cNvSpPr>
          <p:nvPr>
            <p:ph type="dt" sz="half" idx="10"/>
          </p:nvPr>
        </p:nvSpPr>
        <p:spPr>
          <a:xfrm>
            <a:off x="6931152" y="6556248"/>
            <a:ext cx="1673352" cy="228600"/>
          </a:xfrm>
        </p:spPr>
        <p:txBody>
          <a:bodyPr/>
          <a:lstStyle/>
          <a:p>
            <a:fld id="{FD77A983-A047-4161-844F-76CB38FA32D2}" type="datetime1">
              <a:rPr lang="en-US" smtClean="0"/>
              <a:pPr/>
              <a:t>8/10/2012</a:t>
            </a:fld>
            <a:endParaRPr lang="en-US"/>
          </a:p>
        </p:txBody>
      </p:sp>
      <p:sp>
        <p:nvSpPr>
          <p:cNvPr id="5" name="Footer Placeholder 4"/>
          <p:cNvSpPr>
            <a:spLocks noGrp="1"/>
          </p:cNvSpPr>
          <p:nvPr>
            <p:ph type="ftr" sz="quarter" idx="11"/>
          </p:nvPr>
        </p:nvSpPr>
        <p:spPr>
          <a:xfrm>
            <a:off x="1892808" y="6556248"/>
            <a:ext cx="1673352" cy="228600"/>
          </a:xfrm>
        </p:spPr>
        <p:txBody>
          <a:bodyPr/>
          <a:lstStyle/>
          <a:p>
            <a:r>
              <a:rPr lang="en-US" smtClean="0"/>
              <a:t>LOE 1</a:t>
            </a:r>
            <a:endParaRPr lang="en-US"/>
          </a:p>
        </p:txBody>
      </p:sp>
      <p:sp>
        <p:nvSpPr>
          <p:cNvPr id="6" name="Slide Number Placeholder 5"/>
          <p:cNvSpPr>
            <a:spLocks noGrp="1"/>
          </p:cNvSpPr>
          <p:nvPr>
            <p:ph type="sldNum" sz="quarter" idx="12"/>
          </p:nvPr>
        </p:nvSpPr>
        <p:spPr>
          <a:xfrm>
            <a:off x="4867656" y="6556248"/>
            <a:ext cx="762000" cy="228600"/>
          </a:xfrm>
          <a:noFill/>
          <a:ln>
            <a:noFill/>
          </a:ln>
          <a:effectLst/>
        </p:spPr>
        <p:txBody>
          <a:bodyPr vert="horz" lIns="91440" tIns="45720" rIns="91440" bIns="45720" rtlCol="0" anchor="ctr"/>
          <a:lstStyle>
            <a:lvl1pPr marL="0" algn="ctr" defTabSz="914400" rtl="0" eaLnBrk="1" latinLnBrk="0" hangingPunct="1">
              <a:defRPr sz="900" kern="1200" cap="small" baseline="0">
                <a:solidFill>
                  <a:sysClr val="windowText" lastClr="000000"/>
                </a:solidFill>
                <a:latin typeface="+mj-lt"/>
                <a:ea typeface="+mn-ea"/>
                <a:cs typeface="+mn-cs"/>
              </a:defRPr>
            </a:lvl1pPr>
          </a:lstStyle>
          <a:p>
            <a:fld id="{DFF5989E-8947-4E18-854B-87AA6DEE493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24384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7150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5072A91-3A3A-4014-8B80-0D9E728FDA4B}" type="datetime1">
              <a:rPr lang="en-US" smtClean="0"/>
              <a:pPr/>
              <a:t>8/10/2012</a:t>
            </a:fld>
            <a:endParaRPr lang="en-US"/>
          </a:p>
        </p:txBody>
      </p:sp>
      <p:sp>
        <p:nvSpPr>
          <p:cNvPr id="6" name="Footer Placeholder 5"/>
          <p:cNvSpPr>
            <a:spLocks noGrp="1"/>
          </p:cNvSpPr>
          <p:nvPr>
            <p:ph type="ftr" sz="quarter" idx="11"/>
          </p:nvPr>
        </p:nvSpPr>
        <p:spPr/>
        <p:txBody>
          <a:bodyPr/>
          <a:lstStyle/>
          <a:p>
            <a:r>
              <a:rPr lang="en-US" smtClean="0"/>
              <a:t>LOE 1</a:t>
            </a:r>
            <a:endParaRPr lang="en-US"/>
          </a:p>
        </p:txBody>
      </p:sp>
      <p:sp>
        <p:nvSpPr>
          <p:cNvPr id="7" name="Slide Number Placeholder 6"/>
          <p:cNvSpPr>
            <a:spLocks noGrp="1"/>
          </p:cNvSpPr>
          <p:nvPr>
            <p:ph type="sldNum" sz="quarter" idx="12"/>
          </p:nvPr>
        </p:nvSpPr>
        <p:spPr/>
        <p:txBody>
          <a:bodyPr/>
          <a:lstStyle/>
          <a:p>
            <a:fld id="{DFF5989E-8947-4E18-854B-87AA6DEE493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438400" y="2291697"/>
            <a:ext cx="2971800" cy="639762"/>
          </a:xfrm>
        </p:spPr>
        <p:txBody>
          <a:bodyPr vert="horz" lIns="91440" tIns="45720" rIns="91440" bIns="45720" rtlCol="0" anchor="ctr" anchorCtr="0">
            <a:noAutofit/>
          </a:bodyPr>
          <a:lstStyle>
            <a:lvl1pPr marL="0" indent="0">
              <a:buNone/>
              <a:defRPr sz="2200" b="0" kern="120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ts val="1800"/>
              </a:spcBef>
              <a:buClr>
                <a:schemeClr val="accent1"/>
              </a:buClr>
              <a:buSzPct val="80000"/>
              <a:buFont typeface="Wingdings" pitchFamily="2" charset="2"/>
              <a:buNone/>
            </a:pPr>
            <a:r>
              <a:rPr lang="en-US" smtClean="0"/>
              <a:t>Click to edit Master text styles</a:t>
            </a:r>
          </a:p>
        </p:txBody>
      </p:sp>
      <p:sp>
        <p:nvSpPr>
          <p:cNvPr id="4" name="Content Placeholder 3"/>
          <p:cNvSpPr>
            <a:spLocks noGrp="1"/>
          </p:cNvSpPr>
          <p:nvPr>
            <p:ph sz="half" idx="2"/>
          </p:nvPr>
        </p:nvSpPr>
        <p:spPr>
          <a:xfrm>
            <a:off x="2447925" y="3137647"/>
            <a:ext cx="2971800" cy="299923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715000" y="2291697"/>
            <a:ext cx="2971800" cy="639762"/>
          </a:xfrm>
        </p:spPr>
        <p:txBody>
          <a:bodyPr anchor="ctr" anchorCtr="0">
            <a:noAutofit/>
          </a:bodyPr>
          <a:lstStyle>
            <a:lvl1pPr marL="0" indent="0">
              <a:buNone/>
              <a:defRPr sz="22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715000" y="3137647"/>
            <a:ext cx="2971800" cy="300196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904F1072-99F8-41AE-A145-9409F9EDD016}" type="datetime1">
              <a:rPr lang="en-US" smtClean="0"/>
              <a:pPr/>
              <a:t>8/10/2012</a:t>
            </a:fld>
            <a:endParaRPr lang="en-US"/>
          </a:p>
        </p:txBody>
      </p:sp>
      <p:sp>
        <p:nvSpPr>
          <p:cNvPr id="8" name="Footer Placeholder 7"/>
          <p:cNvSpPr>
            <a:spLocks noGrp="1"/>
          </p:cNvSpPr>
          <p:nvPr>
            <p:ph type="ftr" sz="quarter" idx="11"/>
          </p:nvPr>
        </p:nvSpPr>
        <p:spPr/>
        <p:txBody>
          <a:bodyPr/>
          <a:lstStyle/>
          <a:p>
            <a:r>
              <a:rPr lang="en-US" smtClean="0"/>
              <a:t>LOE 1</a:t>
            </a:r>
            <a:endParaRPr lang="en-US"/>
          </a:p>
        </p:txBody>
      </p:sp>
      <p:sp>
        <p:nvSpPr>
          <p:cNvPr id="9" name="Slide Number Placeholder 8"/>
          <p:cNvSpPr>
            <a:spLocks noGrp="1"/>
          </p:cNvSpPr>
          <p:nvPr>
            <p:ph type="sldNum" sz="quarter" idx="12"/>
          </p:nvPr>
        </p:nvSpPr>
        <p:spPr/>
        <p:txBody>
          <a:bodyPr/>
          <a:lstStyle/>
          <a:p>
            <a:fld id="{DFF5989E-8947-4E18-854B-87AA6DEE493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grpSp>
        <p:nvGrpSpPr>
          <p:cNvPr id="6" name="Group 10"/>
          <p:cNvGrpSpPr/>
          <p:nvPr/>
        </p:nvGrpSpPr>
        <p:grpSpPr>
          <a:xfrm>
            <a:off x="0" y="0"/>
            <a:ext cx="9144000" cy="1676400"/>
            <a:chOff x="0" y="0"/>
            <a:chExt cx="9144000" cy="1676400"/>
          </a:xfrm>
        </p:grpSpPr>
        <p:sp>
          <p:nvSpPr>
            <p:cNvPr id="7" name="Rectangle 6"/>
            <p:cNvSpPr/>
            <p:nvPr/>
          </p:nvSpPr>
          <p:spPr>
            <a:xfrm>
              <a:off x="0" y="0"/>
              <a:ext cx="91440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51C4422-87EA-40AC-A5EC-04E7FEEEE117}" type="datetime1">
              <a:rPr lang="en-US" smtClean="0"/>
              <a:pPr/>
              <a:t>8/10/2012</a:t>
            </a:fld>
            <a:endParaRPr lang="en-US"/>
          </a:p>
        </p:txBody>
      </p:sp>
      <p:sp>
        <p:nvSpPr>
          <p:cNvPr id="4" name="Footer Placeholder 3"/>
          <p:cNvSpPr>
            <a:spLocks noGrp="1"/>
          </p:cNvSpPr>
          <p:nvPr>
            <p:ph type="ftr" sz="quarter" idx="11"/>
          </p:nvPr>
        </p:nvSpPr>
        <p:spPr/>
        <p:txBody>
          <a:bodyPr/>
          <a:lstStyle/>
          <a:p>
            <a:r>
              <a:rPr lang="en-US" smtClean="0"/>
              <a:t>LOE 1</a:t>
            </a:r>
            <a:endParaRPr lang="en-US"/>
          </a:p>
        </p:txBody>
      </p:sp>
      <p:sp>
        <p:nvSpPr>
          <p:cNvPr id="5" name="Slide Number Placeholder 4"/>
          <p:cNvSpPr>
            <a:spLocks noGrp="1"/>
          </p:cNvSpPr>
          <p:nvPr>
            <p:ph type="sldNum" sz="quarter" idx="12"/>
          </p:nvPr>
        </p:nvSpPr>
        <p:spPr/>
        <p:txBody>
          <a:bodyPr/>
          <a:lstStyle/>
          <a:p>
            <a:fld id="{DFF5989E-8947-4E18-854B-87AA6DEE493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9"/>
          <p:cNvGrpSpPr/>
          <p:nvPr/>
        </p:nvGrpSpPr>
        <p:grpSpPr>
          <a:xfrm>
            <a:off x="0" y="0"/>
            <a:ext cx="1828800" cy="1676400"/>
            <a:chOff x="457200" y="457200"/>
            <a:chExt cx="1828800" cy="1676400"/>
          </a:xfrm>
        </p:grpSpPr>
        <p:sp>
          <p:nvSpPr>
            <p:cNvPr id="8" name="Rectangle 7"/>
            <p:cNvSpPr/>
            <p:nvPr/>
          </p:nvSpPr>
          <p:spPr>
            <a:xfrm>
              <a:off x="457200" y="457200"/>
              <a:ext cx="1828800" cy="1676400"/>
            </a:xfrm>
            <a:prstGeom prst="rect">
              <a:avLst/>
            </a:prstGeom>
            <a:solidFill>
              <a:schemeClr val="accent2"/>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Oval 8"/>
            <p:cNvSpPr/>
            <p:nvPr/>
          </p:nvSpPr>
          <p:spPr>
            <a:xfrm>
              <a:off x="952500"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Date Placeholder 1"/>
          <p:cNvSpPr>
            <a:spLocks noGrp="1"/>
          </p:cNvSpPr>
          <p:nvPr>
            <p:ph type="dt" sz="half" idx="10"/>
          </p:nvPr>
        </p:nvSpPr>
        <p:spPr/>
        <p:txBody>
          <a:bodyPr/>
          <a:lstStyle/>
          <a:p>
            <a:fld id="{51349220-81F9-4E2D-8C05-F15856A654A3}" type="datetime1">
              <a:rPr lang="en-US" smtClean="0"/>
              <a:pPr/>
              <a:t>8/10/2012</a:t>
            </a:fld>
            <a:endParaRPr lang="en-US"/>
          </a:p>
        </p:txBody>
      </p:sp>
      <p:sp>
        <p:nvSpPr>
          <p:cNvPr id="3" name="Footer Placeholder 2"/>
          <p:cNvSpPr>
            <a:spLocks noGrp="1"/>
          </p:cNvSpPr>
          <p:nvPr>
            <p:ph type="ftr" sz="quarter" idx="11"/>
          </p:nvPr>
        </p:nvSpPr>
        <p:spPr/>
        <p:txBody>
          <a:bodyPr/>
          <a:lstStyle/>
          <a:p>
            <a:r>
              <a:rPr lang="en-US" smtClean="0"/>
              <a:t>LOE 1</a:t>
            </a:r>
            <a:endParaRPr lang="en-US"/>
          </a:p>
        </p:txBody>
      </p:sp>
      <p:sp>
        <p:nvSpPr>
          <p:cNvPr id="4" name="Slide Number Placeholder 3"/>
          <p:cNvSpPr>
            <a:spLocks noGrp="1"/>
          </p:cNvSpPr>
          <p:nvPr>
            <p:ph type="sldNum" sz="quarter" idx="12"/>
          </p:nvPr>
        </p:nvSpPr>
        <p:spPr/>
        <p:txBody>
          <a:bodyPr/>
          <a:lstStyle/>
          <a:p>
            <a:fld id="{DFF5989E-8947-4E18-854B-87AA6DEE493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2706624" y="2446991"/>
            <a:ext cx="5715000" cy="3531198"/>
          </a:xfrm>
        </p:spPr>
        <p:txBody>
          <a:bodyPr>
            <a:normAutofit/>
          </a:bodyPr>
          <a:lstStyle>
            <a:lvl1pPr>
              <a:defRPr sz="22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64592" y="3031490"/>
            <a:ext cx="1524000" cy="2362200"/>
          </a:xfrm>
        </p:spPr>
        <p:txBody>
          <a:bodyPr/>
          <a:lstStyle>
            <a:lvl1pPr marL="0" indent="0">
              <a:lnSpc>
                <a:spcPct val="150000"/>
              </a:lnSpc>
              <a:buNone/>
              <a:defRPr sz="1400" b="1">
                <a:solidFill>
                  <a:srgbClr val="000000">
                    <a:alpha val="50196"/>
                  </a:srgb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E347BD-3D12-4545-8FC3-F91613C10977}" type="datetime1">
              <a:rPr lang="en-US" smtClean="0"/>
              <a:pPr/>
              <a:t>8/10/2012</a:t>
            </a:fld>
            <a:endParaRPr lang="en-US"/>
          </a:p>
        </p:txBody>
      </p:sp>
      <p:sp>
        <p:nvSpPr>
          <p:cNvPr id="6" name="Footer Placeholder 5"/>
          <p:cNvSpPr>
            <a:spLocks noGrp="1"/>
          </p:cNvSpPr>
          <p:nvPr>
            <p:ph type="ftr" sz="quarter" idx="11"/>
          </p:nvPr>
        </p:nvSpPr>
        <p:spPr/>
        <p:txBody>
          <a:bodyPr/>
          <a:lstStyle/>
          <a:p>
            <a:r>
              <a:rPr lang="en-US" smtClean="0"/>
              <a:t>LOE 1</a:t>
            </a:r>
            <a:endParaRPr lang="en-US"/>
          </a:p>
        </p:txBody>
      </p:sp>
      <p:sp>
        <p:nvSpPr>
          <p:cNvPr id="7" name="Slide Number Placeholder 6"/>
          <p:cNvSpPr>
            <a:spLocks noGrp="1"/>
          </p:cNvSpPr>
          <p:nvPr>
            <p:ph type="sldNum" sz="quarter" idx="12"/>
          </p:nvPr>
        </p:nvSpPr>
        <p:spPr/>
        <p:txBody>
          <a:bodyPr/>
          <a:lstStyle/>
          <a:p>
            <a:fld id="{DFF5989E-8947-4E18-854B-87AA6DEE493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706624" y="2450592"/>
            <a:ext cx="5715000" cy="3529584"/>
          </a:xfrm>
          <a:noFill/>
          <a:ln w="101600" cmpd="sng">
            <a:miter lim="800000"/>
          </a:ln>
          <a:effectLst>
            <a:outerShdw blurRad="63500" sx="102000" sy="102000" algn="ctr" rotWithShape="0">
              <a:prstClr val="black">
                <a:alpha val="30000"/>
              </a:prstClr>
            </a:outerShdw>
          </a:effectLst>
        </p:spPr>
        <p:style>
          <a:lnRef idx="3">
            <a:schemeClr val="lt1"/>
          </a:lnRef>
          <a:fillRef idx="1">
            <a:schemeClr val="accent2"/>
          </a:fillRef>
          <a:effectRef idx="1">
            <a:schemeClr val="accent2"/>
          </a:effectRef>
          <a:fontRef idx="none"/>
        </p:style>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64592" y="3031489"/>
            <a:ext cx="1527048" cy="2359152"/>
          </a:xfrm>
        </p:spPr>
        <p:txBody>
          <a:bodyPr vert="horz" lIns="91440" tIns="45720" rIns="91440" bIns="45720" rtlCol="0">
            <a:normAutofit/>
          </a:bodyPr>
          <a:lstStyle>
            <a:lvl1pPr marL="0" indent="0">
              <a:lnSpc>
                <a:spcPct val="150000"/>
              </a:lnSpc>
              <a:buNone/>
              <a:defRPr sz="1400" b="1" kern="1200">
                <a:solidFill>
                  <a:srgbClr val="000000">
                    <a:alpha val="50196"/>
                  </a:srgb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4C3159EA-979B-4931-8239-0EE6B1ACD100}" type="datetime1">
              <a:rPr lang="en-US" smtClean="0"/>
              <a:pPr/>
              <a:t>8/10/2012</a:t>
            </a:fld>
            <a:endParaRPr lang="en-US"/>
          </a:p>
        </p:txBody>
      </p:sp>
      <p:sp>
        <p:nvSpPr>
          <p:cNvPr id="6" name="Footer Placeholder 5"/>
          <p:cNvSpPr>
            <a:spLocks noGrp="1"/>
          </p:cNvSpPr>
          <p:nvPr>
            <p:ph type="ftr" sz="quarter" idx="11"/>
          </p:nvPr>
        </p:nvSpPr>
        <p:spPr/>
        <p:txBody>
          <a:bodyPr/>
          <a:lstStyle/>
          <a:p>
            <a:r>
              <a:rPr lang="en-US" smtClean="0"/>
              <a:t>LOE 1</a:t>
            </a:r>
            <a:endParaRPr lang="en-US"/>
          </a:p>
        </p:txBody>
      </p:sp>
      <p:sp>
        <p:nvSpPr>
          <p:cNvPr id="7" name="Slide Number Placeholder 6"/>
          <p:cNvSpPr>
            <a:spLocks noGrp="1"/>
          </p:cNvSpPr>
          <p:nvPr>
            <p:ph type="sldNum" sz="quarter" idx="12"/>
          </p:nvPr>
        </p:nvSpPr>
        <p:spPr/>
        <p:txBody>
          <a:bodyPr/>
          <a:lstStyle/>
          <a:p>
            <a:fld id="{DFF5989E-8947-4E18-854B-87AA6DEE493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 name="Group 11"/>
          <p:cNvGrpSpPr/>
          <p:nvPr/>
        </p:nvGrpSpPr>
        <p:grpSpPr>
          <a:xfrm>
            <a:off x="0" y="0"/>
            <a:ext cx="9144000" cy="6858000"/>
            <a:chOff x="0" y="0"/>
            <a:chExt cx="9144000" cy="6858000"/>
          </a:xfrm>
        </p:grpSpPr>
        <p:sp>
          <p:nvSpPr>
            <p:cNvPr id="7" name="Rectangle 6"/>
            <p:cNvSpPr/>
            <p:nvPr/>
          </p:nvSpPr>
          <p:spPr>
            <a:xfrm>
              <a:off x="457200" y="0"/>
              <a:ext cx="86868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2438400" y="2286000"/>
            <a:ext cx="6248400" cy="3840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Placeholder 1"/>
          <p:cNvSpPr>
            <a:spLocks noGrp="1"/>
          </p:cNvSpPr>
          <p:nvPr>
            <p:ph type="title"/>
          </p:nvPr>
        </p:nvSpPr>
        <p:spPr>
          <a:xfrm>
            <a:off x="2438400" y="228600"/>
            <a:ext cx="6248400" cy="11430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4" name="Date Placeholder 3"/>
          <p:cNvSpPr>
            <a:spLocks noGrp="1"/>
          </p:cNvSpPr>
          <p:nvPr>
            <p:ph type="dt" sz="half" idx="2"/>
          </p:nvPr>
        </p:nvSpPr>
        <p:spPr>
          <a:xfrm>
            <a:off x="6553200" y="6351494"/>
            <a:ext cx="2133600" cy="365125"/>
          </a:xfrm>
          <a:prstGeom prst="rect">
            <a:avLst/>
          </a:prstGeom>
        </p:spPr>
        <p:txBody>
          <a:bodyPr vert="horz" lIns="91440" tIns="45720" rIns="91440" bIns="45720" rtlCol="0" anchor="ctr"/>
          <a:lstStyle>
            <a:lvl1pPr algn="r">
              <a:defRPr sz="900" cap="small" baseline="0">
                <a:solidFill>
                  <a:schemeClr val="tx1"/>
                </a:solidFill>
                <a:latin typeface="+mj-lt"/>
              </a:defRPr>
            </a:lvl1pPr>
          </a:lstStyle>
          <a:p>
            <a:fld id="{C5DCB114-9A01-440E-8322-1D60BADD2BE4}" type="datetime1">
              <a:rPr lang="en-US" smtClean="0"/>
              <a:pPr/>
              <a:t>8/10/2012</a:t>
            </a:fld>
            <a:endParaRPr lang="en-US"/>
          </a:p>
        </p:txBody>
      </p:sp>
      <p:sp>
        <p:nvSpPr>
          <p:cNvPr id="5" name="Footer Placeholder 4"/>
          <p:cNvSpPr>
            <a:spLocks noGrp="1"/>
          </p:cNvSpPr>
          <p:nvPr>
            <p:ph type="ftr" sz="quarter" idx="3"/>
          </p:nvPr>
        </p:nvSpPr>
        <p:spPr>
          <a:xfrm>
            <a:off x="2438400" y="6356350"/>
            <a:ext cx="2895600" cy="365125"/>
          </a:xfrm>
          <a:prstGeom prst="rect">
            <a:avLst/>
          </a:prstGeom>
        </p:spPr>
        <p:txBody>
          <a:bodyPr vert="horz" lIns="91440" tIns="45720" rIns="91440" bIns="45720" rtlCol="0" anchor="ctr"/>
          <a:lstStyle>
            <a:lvl1pPr algn="l">
              <a:defRPr sz="900" cap="small" baseline="0">
                <a:solidFill>
                  <a:schemeClr val="tx1"/>
                </a:solidFill>
                <a:latin typeface="+mj-lt"/>
              </a:defRPr>
            </a:lvl1pPr>
          </a:lstStyle>
          <a:p>
            <a:r>
              <a:rPr lang="en-US" smtClean="0"/>
              <a:t>LOE 1</a:t>
            </a:r>
            <a:endParaRPr lang="en-US"/>
          </a:p>
        </p:txBody>
      </p:sp>
      <p:sp>
        <p:nvSpPr>
          <p:cNvPr id="6" name="Slide Number Placeholder 5"/>
          <p:cNvSpPr>
            <a:spLocks noGrp="1"/>
          </p:cNvSpPr>
          <p:nvPr>
            <p:ph type="sldNum" sz="quarter" idx="4"/>
          </p:nvPr>
        </p:nvSpPr>
        <p:spPr>
          <a:xfrm>
            <a:off x="533400" y="533400"/>
            <a:ext cx="762000" cy="609600"/>
          </a:xfrm>
          <a:prstGeom prst="rect">
            <a:avLst/>
          </a:prstGeom>
        </p:spPr>
        <p:txBody>
          <a:bodyPr vert="horz" lIns="91440" tIns="45720" rIns="91440" bIns="45720" rtlCol="0" anchor="ctr"/>
          <a:lstStyle>
            <a:lvl1pPr algn="ctr">
              <a:defRPr sz="1600" cap="small" baseline="0">
                <a:solidFill>
                  <a:schemeClr val="tx1"/>
                </a:solidFill>
                <a:latin typeface="+mj-lt"/>
              </a:defRPr>
            </a:lvl1pPr>
          </a:lstStyle>
          <a:p>
            <a:fld id="{DFF5989E-8947-4E18-854B-87AA6DEE493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r" defTabSz="914400" rtl="0" eaLnBrk="1" latinLnBrk="0" hangingPunct="1">
        <a:spcBef>
          <a:spcPct val="0"/>
        </a:spcBef>
        <a:buNone/>
        <a:defRPr sz="4400" kern="1200" cap="small" spc="200" baseline="0">
          <a:solidFill>
            <a:schemeClr val="tx1"/>
          </a:solidFill>
          <a:latin typeface="+mj-lt"/>
          <a:ea typeface="+mj-ea"/>
          <a:cs typeface="+mj-cs"/>
        </a:defRPr>
      </a:lvl1pPr>
    </p:titleStyle>
    <p:bodyStyle>
      <a:lvl1pPr marL="457200" indent="-457200" algn="l" defTabSz="914400" rtl="0" eaLnBrk="1" latinLnBrk="0" hangingPunct="1">
        <a:spcBef>
          <a:spcPts val="1800"/>
        </a:spcBef>
        <a:buClr>
          <a:schemeClr val="accent1"/>
        </a:buClr>
        <a:buSzPct val="80000"/>
        <a:buFont typeface="Wingdings" pitchFamily="2" charset="2"/>
        <a:buChar char=""/>
        <a:defRPr sz="2200" kern="1200">
          <a:solidFill>
            <a:schemeClr val="tx1"/>
          </a:solidFill>
          <a:latin typeface="+mn-lt"/>
          <a:ea typeface="+mn-ea"/>
          <a:cs typeface="+mn-cs"/>
        </a:defRPr>
      </a:lvl1pPr>
      <a:lvl2pPr marL="914400" indent="-457200" algn="l" defTabSz="914400" rtl="0" eaLnBrk="1" latinLnBrk="0" hangingPunct="1">
        <a:spcBef>
          <a:spcPts val="1800"/>
        </a:spcBef>
        <a:buClr>
          <a:schemeClr val="accent2"/>
        </a:buClr>
        <a:buSzPct val="80000"/>
        <a:buFont typeface="Wingdings" pitchFamily="2" charset="2"/>
        <a:buChar char=""/>
        <a:defRPr sz="2000" kern="1200">
          <a:solidFill>
            <a:schemeClr val="tx1"/>
          </a:solidFill>
          <a:latin typeface="+mn-lt"/>
          <a:ea typeface="+mn-ea"/>
          <a:cs typeface="+mn-cs"/>
        </a:defRPr>
      </a:lvl2pPr>
      <a:lvl3pPr marL="1371600" indent="-457200" algn="l" defTabSz="914400" rtl="0" eaLnBrk="1" latinLnBrk="0" hangingPunct="1">
        <a:spcBef>
          <a:spcPts val="1200"/>
        </a:spcBef>
        <a:buClr>
          <a:schemeClr val="accent3"/>
        </a:buClr>
        <a:buSzPct val="80000"/>
        <a:buFont typeface="Wingdings" pitchFamily="2" charset="2"/>
        <a:buChar char=""/>
        <a:defRPr sz="1800" kern="1200">
          <a:solidFill>
            <a:schemeClr val="tx1"/>
          </a:solidFill>
          <a:latin typeface="+mn-lt"/>
          <a:ea typeface="+mn-ea"/>
          <a:cs typeface="+mn-cs"/>
        </a:defRPr>
      </a:lvl3pPr>
      <a:lvl4pPr marL="1828800" indent="-457200" algn="l" defTabSz="914400" rtl="0" eaLnBrk="1" latinLnBrk="0" hangingPunct="1">
        <a:spcBef>
          <a:spcPts val="1200"/>
        </a:spcBef>
        <a:buClr>
          <a:schemeClr val="accent4"/>
        </a:buClr>
        <a:buSzPct val="80000"/>
        <a:buFont typeface="Wingdings" pitchFamily="2" charset="2"/>
        <a:buChar char=""/>
        <a:defRPr sz="1600" kern="1200">
          <a:solidFill>
            <a:schemeClr val="tx1"/>
          </a:solidFill>
          <a:latin typeface="+mn-lt"/>
          <a:ea typeface="+mn-ea"/>
          <a:cs typeface="+mn-cs"/>
        </a:defRPr>
      </a:lvl4pPr>
      <a:lvl5pPr marL="2286000" indent="-457200" algn="l" defTabSz="914400" rtl="0" eaLnBrk="1" latinLnBrk="0" hangingPunct="1">
        <a:spcBef>
          <a:spcPts val="1200"/>
        </a:spcBef>
        <a:buClr>
          <a:schemeClr val="accent5"/>
        </a:buClr>
        <a:buSzPct val="80000"/>
        <a:buFont typeface="Wingdings" pitchFamily="2" charset="2"/>
        <a:buChar char=""/>
        <a:defRPr sz="1600" kern="1200">
          <a:solidFill>
            <a:schemeClr val="tx1"/>
          </a:solidFill>
          <a:latin typeface="+mn-lt"/>
          <a:ea typeface="+mn-ea"/>
          <a:cs typeface="+mn-cs"/>
        </a:defRPr>
      </a:lvl5pPr>
      <a:lvl6pPr marL="2743200" indent="-457200" algn="l" defTabSz="914400" rtl="0" eaLnBrk="1" latinLnBrk="0" hangingPunct="1">
        <a:spcBef>
          <a:spcPts val="1200"/>
        </a:spcBef>
        <a:buClr>
          <a:schemeClr val="accent6"/>
        </a:buClr>
        <a:buSzPct val="90000"/>
        <a:buFont typeface="Wingdings" pitchFamily="2" charset="2"/>
        <a:buChar char=""/>
        <a:defRPr sz="1600" kern="1200">
          <a:solidFill>
            <a:schemeClr val="tx1"/>
          </a:solidFill>
          <a:latin typeface="+mn-lt"/>
          <a:ea typeface="+mn-ea"/>
          <a:cs typeface="+mn-cs"/>
        </a:defRPr>
      </a:lvl6pPr>
      <a:lvl7pPr marL="3200400" indent="-457200" algn="l" defTabSz="914400" rtl="0" eaLnBrk="1" latinLnBrk="0" hangingPunct="1">
        <a:spcBef>
          <a:spcPts val="1200"/>
        </a:spcBef>
        <a:buClr>
          <a:schemeClr val="accent1"/>
        </a:buClr>
        <a:buSzPct val="70000"/>
        <a:buFont typeface="Wingdings" pitchFamily="2" charset="2"/>
        <a:buChar char="¢"/>
        <a:defRPr sz="1600" kern="1200" baseline="0">
          <a:solidFill>
            <a:schemeClr val="tx1"/>
          </a:solidFill>
          <a:latin typeface="+mn-lt"/>
          <a:ea typeface="+mn-ea"/>
          <a:cs typeface="+mn-cs"/>
        </a:defRPr>
      </a:lvl7pPr>
      <a:lvl8pPr marL="3657600" indent="-457200" algn="l" defTabSz="914400" rtl="0" eaLnBrk="1" latinLnBrk="0" hangingPunct="1">
        <a:spcBef>
          <a:spcPts val="1200"/>
        </a:spcBef>
        <a:buClr>
          <a:schemeClr val="accent3"/>
        </a:buClr>
        <a:buFont typeface="Courier New" pitchFamily="49" charset="0"/>
        <a:buChar char="o"/>
        <a:defRPr sz="1600" kern="1200" baseline="0">
          <a:solidFill>
            <a:schemeClr val="tx1"/>
          </a:solidFill>
          <a:latin typeface="+mn-lt"/>
          <a:ea typeface="+mn-ea"/>
          <a:cs typeface="+mn-cs"/>
        </a:defRPr>
      </a:lvl8pPr>
      <a:lvl9pPr marL="4114800" indent="-457200" algn="l" defTabSz="914400" rtl="0" eaLnBrk="1" latinLnBrk="0" hangingPunct="1">
        <a:spcBef>
          <a:spcPts val="1200"/>
        </a:spcBef>
        <a:buClr>
          <a:schemeClr val="accent5"/>
        </a:buClr>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Mental health variables impact the quality of life (QOL) in cancer patients.  </a:t>
            </a:r>
          </a:p>
          <a:p>
            <a:r>
              <a:rPr lang="en-US" dirty="0" smtClean="0">
                <a:latin typeface="Times New Roman" pitchFamily="18" charset="0"/>
                <a:cs typeface="Times New Roman" pitchFamily="18" charset="0"/>
              </a:rPr>
              <a:t>Quality of Life is a measure of a patient’s wellbeing and general satisfaction with life.  </a:t>
            </a:r>
          </a:p>
          <a:p>
            <a:r>
              <a:rPr lang="en-US" dirty="0" smtClean="0">
                <a:latin typeface="Times New Roman" pitchFamily="18" charset="0"/>
                <a:cs typeface="Times New Roman" pitchFamily="18" charset="0"/>
              </a:rPr>
              <a:t>Oncology patients with high levels of depression and who use avoidant coping mechanisms have a lower QOL. Conversely, patients with higher QOL have less depression and use more active coping mechanisms</a:t>
            </a:r>
          </a:p>
          <a:p>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153400" cy="6629400"/>
          </a:xfrm>
        </p:spPr>
        <p:txBody>
          <a:bodyPr>
            <a:normAutofit/>
          </a:bodyPr>
          <a:lstStyle/>
          <a:p>
            <a:pPr algn="ctr"/>
            <a:r>
              <a:rPr lang="en-US" sz="6200" dirty="0" smtClean="0"/>
              <a:t/>
            </a:r>
            <a:br>
              <a:rPr lang="en-US" sz="6200" dirty="0" smtClean="0"/>
            </a:br>
            <a:r>
              <a:rPr lang="en-US" sz="6200" dirty="0" smtClean="0"/>
              <a:t>Coping </a:t>
            </a:r>
            <a:br>
              <a:rPr lang="en-US" sz="6200" dirty="0" smtClean="0"/>
            </a:br>
            <a:r>
              <a:rPr lang="en-US" sz="6200" dirty="0" smtClean="0"/>
              <a:t>Mechanisms in Oncology </a:t>
            </a:r>
            <a:br>
              <a:rPr lang="en-US" sz="6200" dirty="0" smtClean="0"/>
            </a:br>
            <a:r>
              <a:rPr lang="en-US" sz="6200" dirty="0" smtClean="0"/>
              <a:t>Patients</a:t>
            </a:r>
            <a:r>
              <a:rPr lang="en-US" sz="7200" dirty="0" smtClean="0"/>
              <a:t/>
            </a:r>
            <a:br>
              <a:rPr lang="en-US" sz="7200" dirty="0" smtClean="0"/>
            </a:br>
            <a:endParaRPr lang="en-US"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normAutofit/>
          </a:bodyPr>
          <a:lstStyle/>
          <a:p>
            <a:r>
              <a:rPr lang="en-US" dirty="0" smtClean="0"/>
              <a:t>Patients  in both curative and palliative cancer settings face enormous emotional difficulties. </a:t>
            </a:r>
            <a:r>
              <a:rPr lang="en-US" dirty="0" smtClean="0">
                <a:cs typeface="Times New Roman" pitchFamily="18" charset="0"/>
              </a:rPr>
              <a:t>Nurses should be alert to the impact of mental health on quality of life in cancer patients.  They can provide education about active coping mechanism and advocate for more mental health treatment if indicated.  They can also recommend coping mechanisms based on the outcome of the patient’s cancer. </a:t>
            </a:r>
            <a:endParaRPr lang="en-US" dirty="0" smtClean="0"/>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Coping Mechanisms associated with higher QOL</a:t>
            </a:r>
            <a:endParaRPr lang="en-US" dirty="0"/>
          </a:p>
        </p:txBody>
      </p:sp>
      <p:sp>
        <p:nvSpPr>
          <p:cNvPr id="3" name="Content Placeholder 2"/>
          <p:cNvSpPr>
            <a:spLocks noGrp="1"/>
          </p:cNvSpPr>
          <p:nvPr>
            <p:ph idx="1"/>
          </p:nvPr>
        </p:nvSpPr>
        <p:spPr>
          <a:xfrm>
            <a:off x="2362200" y="2286000"/>
            <a:ext cx="6248400" cy="3840163"/>
          </a:xfrm>
        </p:spPr>
        <p:txBody>
          <a:bodyPr>
            <a:normAutofit/>
          </a:bodyPr>
          <a:lstStyle/>
          <a:p>
            <a:r>
              <a:rPr lang="en-US" b="1" dirty="0" smtClean="0">
                <a:latin typeface="Times New Roman" pitchFamily="18" charset="0"/>
                <a:cs typeface="Times New Roman" pitchFamily="18" charset="0"/>
              </a:rPr>
              <a:t>Active Coping Mechanisms </a:t>
            </a:r>
          </a:p>
          <a:p>
            <a:pPr lvl="1"/>
            <a:r>
              <a:rPr lang="en-US" dirty="0" smtClean="0"/>
              <a:t>“Active coping strategies are either behavioral or psychological responses designed to change the nature of the stressor itself or how one thinks about it” ( </a:t>
            </a:r>
            <a:r>
              <a:rPr lang="en-US" dirty="0" err="1" smtClean="0"/>
              <a:t>Holahan</a:t>
            </a:r>
            <a:r>
              <a:rPr lang="en-US" dirty="0" smtClean="0"/>
              <a:t> &amp;Moos)</a:t>
            </a:r>
          </a:p>
          <a:p>
            <a:pPr lvl="1"/>
            <a:r>
              <a:rPr lang="en-US" dirty="0" smtClean="0"/>
              <a:t>Examples from the studies include </a:t>
            </a:r>
          </a:p>
          <a:p>
            <a:pPr lvl="2"/>
            <a:r>
              <a:rPr lang="en-US" dirty="0" smtClean="0"/>
              <a:t>reappraisal of the situation</a:t>
            </a:r>
          </a:p>
          <a:p>
            <a:pPr lvl="2"/>
            <a:r>
              <a:rPr lang="en-US" dirty="0" smtClean="0"/>
              <a:t>trying concrete measures to improve the situation</a:t>
            </a:r>
          </a:p>
          <a:p>
            <a:pPr lvl="2"/>
            <a:r>
              <a:rPr lang="en-US" dirty="0" smtClean="0"/>
              <a:t>giving priority to dealing with the problem</a:t>
            </a:r>
          </a:p>
          <a:p>
            <a:pPr lvl="1">
              <a:buNone/>
            </a:pPr>
            <a:endParaRPr lang="en-US" dirty="0" smtClean="0"/>
          </a:p>
          <a:p>
            <a:pPr>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Coping Mechanisms associated with higher QOL</a:t>
            </a:r>
            <a:endParaRPr lang="en-US" dirty="0"/>
          </a:p>
        </p:txBody>
      </p:sp>
      <p:sp>
        <p:nvSpPr>
          <p:cNvPr id="3" name="Content Placeholder 2"/>
          <p:cNvSpPr>
            <a:spLocks noGrp="1"/>
          </p:cNvSpPr>
          <p:nvPr>
            <p:ph idx="1"/>
          </p:nvPr>
        </p:nvSpPr>
        <p:spPr/>
        <p:txBody>
          <a:bodyPr/>
          <a:lstStyle/>
          <a:p>
            <a:r>
              <a:rPr lang="en-US" dirty="0" smtClean="0"/>
              <a:t>More examples include</a:t>
            </a:r>
          </a:p>
          <a:p>
            <a:pPr lvl="1"/>
            <a:r>
              <a:rPr lang="en-US" dirty="0" smtClean="0"/>
              <a:t>Planning or thinking about how to handle the problem </a:t>
            </a:r>
          </a:p>
          <a:p>
            <a:pPr lvl="1"/>
            <a:r>
              <a:rPr lang="en-US" dirty="0" smtClean="0"/>
              <a:t>Acceptance of the situation</a:t>
            </a:r>
          </a:p>
          <a:p>
            <a:pPr lvl="1"/>
            <a:r>
              <a:rPr lang="en-US" dirty="0" smtClean="0"/>
              <a:t>Restraint coping ( waiting for the right opportunity to express feelings)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Coping Mechanisms associated with lower QOL</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Avoidant Coping Mechanisms</a:t>
            </a:r>
          </a:p>
          <a:p>
            <a:pPr lvl="1"/>
            <a:r>
              <a:rPr lang="en-US" dirty="0" smtClean="0"/>
              <a:t>“Avoidant coping strategies lead people into activities (such as alcohol use) or mental states (such as withdrawal) that keep them from directly addressing stressful events.” ( </a:t>
            </a:r>
            <a:r>
              <a:rPr lang="en-US" dirty="0" err="1" smtClean="0"/>
              <a:t>Holahan</a:t>
            </a:r>
            <a:r>
              <a:rPr lang="en-US" dirty="0" smtClean="0"/>
              <a:t> &amp;Moos)</a:t>
            </a:r>
          </a:p>
          <a:p>
            <a:pPr lvl="1"/>
            <a:r>
              <a:rPr lang="en-US" dirty="0" smtClean="0"/>
              <a:t>Examples from the study include </a:t>
            </a:r>
          </a:p>
          <a:p>
            <a:pPr lvl="2"/>
            <a:r>
              <a:rPr lang="en-US" dirty="0" smtClean="0"/>
              <a:t>Seeking distractions</a:t>
            </a:r>
          </a:p>
          <a:p>
            <a:pPr lvl="2"/>
            <a:r>
              <a:rPr lang="en-US" dirty="0" smtClean="0"/>
              <a:t>Giving up on one’s goals</a:t>
            </a:r>
          </a:p>
          <a:p>
            <a:pPr lvl="2"/>
            <a:r>
              <a:rPr lang="en-US" dirty="0" smtClean="0"/>
              <a:t>Denial</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Differences in Coping between curative and palliative</a:t>
            </a:r>
            <a:endParaRPr lang="en-US" dirty="0"/>
          </a:p>
        </p:txBody>
      </p:sp>
      <p:sp>
        <p:nvSpPr>
          <p:cNvPr id="3" name="Content Placeholder 2"/>
          <p:cNvSpPr>
            <a:spLocks noGrp="1"/>
          </p:cNvSpPr>
          <p:nvPr>
            <p:ph idx="1"/>
          </p:nvPr>
        </p:nvSpPr>
        <p:spPr/>
        <p:txBody>
          <a:bodyPr/>
          <a:lstStyle/>
          <a:p>
            <a:r>
              <a:rPr lang="en-US" dirty="0" smtClean="0"/>
              <a:t>In curative settings, a patient might benefit from being encouraged to wait and see.  The outcome of the cancer is not set in stone yet</a:t>
            </a:r>
          </a:p>
          <a:p>
            <a:r>
              <a:rPr lang="en-US" dirty="0" smtClean="0"/>
              <a:t>In a palliative setting, a patient might find it helpful to balance moral support from family and friend with the active coping mechanisms described above.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Nurses should assess which coping mechanisms cancer patients are using.  This knowledge can help determine the patient’s risk of low quality of life outcomes. </a:t>
            </a:r>
          </a:p>
          <a:p>
            <a:r>
              <a:rPr lang="en-US" dirty="0" smtClean="0"/>
              <a:t>Nurses can also educate patients about coping mechanisms associated with higher quality of life outcomes</a:t>
            </a:r>
          </a:p>
          <a:p>
            <a:r>
              <a:rPr lang="en-US" dirty="0" smtClean="0"/>
              <a:t>If a problem can not be solved through nursing interventions alone, nurses can advocate for medical or mental health intervention based on observed coping mechanism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381000"/>
            <a:ext cx="6705600" cy="1524000"/>
          </a:xfrm>
        </p:spPr>
        <p:txBody>
          <a:bodyPr>
            <a:normAutofit fontScale="90000"/>
          </a:bodyPr>
          <a:lstStyle/>
          <a:p>
            <a:r>
              <a:rPr lang="en-US" dirty="0" smtClean="0"/>
              <a:t>Coping Mechanisms in Oncology Patients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Based on the article </a:t>
            </a:r>
          </a:p>
          <a:p>
            <a:pPr lvl="1"/>
            <a:r>
              <a:rPr lang="en-US" dirty="0" smtClean="0"/>
              <a:t>von </a:t>
            </a:r>
            <a:r>
              <a:rPr lang="en-US" dirty="0" err="1" smtClean="0"/>
              <a:t>Loarhoven</a:t>
            </a:r>
            <a:r>
              <a:rPr lang="en-US" dirty="0" smtClean="0"/>
              <a:t>, H. W. M. et al (2011). </a:t>
            </a:r>
            <a:r>
              <a:rPr lang="en-US" i="1" dirty="0" smtClean="0"/>
              <a:t>Coping, quality of life, depression, and hopelessness in cancer patients in curative and palliative, end of life care settings</a:t>
            </a:r>
            <a:r>
              <a:rPr lang="en-US" dirty="0" smtClean="0"/>
              <a:t>. (pp. 302-314). Lippincott Williams and Wilkins.</a:t>
            </a:r>
          </a:p>
          <a:p>
            <a:r>
              <a:rPr lang="en-US" dirty="0" smtClean="0"/>
              <a:t>Other resources</a:t>
            </a:r>
          </a:p>
          <a:p>
            <a:pPr lvl="1"/>
            <a:r>
              <a:rPr lang="en-US" dirty="0" err="1" smtClean="0"/>
              <a:t>Holahan</a:t>
            </a:r>
            <a:r>
              <a:rPr lang="en-US" dirty="0" smtClean="0"/>
              <a:t>, C. J., &amp; Moos, R. H. (1987). Risk, resistance, and psychological distress: A longitudinal analysis with adults and children. </a:t>
            </a:r>
            <a:r>
              <a:rPr lang="en-US" i="1" dirty="0" smtClean="0"/>
              <a:t>Journal of Abnormal Psychology, 96</a:t>
            </a:r>
            <a:r>
              <a:rPr lang="en-US" dirty="0" smtClean="0"/>
              <a:t>, 3-13.</a:t>
            </a:r>
          </a:p>
          <a:p>
            <a:r>
              <a:rPr lang="en-US" dirty="0" smtClean="0"/>
              <a:t>Poster presentation by Caitlin Morris Orderly on  3T and senior RN student at Firelands Regional Medical Center School of Nursing</a:t>
            </a:r>
            <a:endParaRPr lang="en-US" dirty="0"/>
          </a:p>
        </p:txBody>
      </p:sp>
    </p:spTree>
  </p:cSld>
  <p:clrMapOvr>
    <a:masterClrMapping/>
  </p:clrMapOvr>
</p:sld>
</file>

<file path=ppt/theme/theme1.xml><?xml version="1.0" encoding="utf-8"?>
<a:theme xmlns:a="http://schemas.openxmlformats.org/drawingml/2006/main" name="Mod">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od">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od">
      <a:fillStyleLst>
        <a:solidFill>
          <a:schemeClr val="phClr"/>
        </a:solidFill>
        <a:solidFill>
          <a:schemeClr val="phClr">
            <a:tint val="80000"/>
          </a:schemeClr>
        </a:solidFill>
        <a:solidFill>
          <a:schemeClr val="phClr">
            <a:shade val="30000"/>
            <a:satMod val="150000"/>
          </a:schemeClr>
        </a:solidFill>
      </a:fillStyleLst>
      <a:lnStyleLst>
        <a:ln w="9525" cap="flat" cmpd="sng" algn="ctr">
          <a:solidFill>
            <a:schemeClr val="phClr">
              <a:tint val="90000"/>
              <a:satMod val="105000"/>
            </a:schemeClr>
          </a:solidFill>
          <a:prstDash val="solid"/>
        </a:ln>
        <a:ln w="50800" cap="flat" cmpd="sng" algn="ctr">
          <a:solidFill>
            <a:schemeClr val="phClr">
              <a:tint val="90000"/>
            </a:schemeClr>
          </a:solidFill>
          <a:prstDash val="solid"/>
        </a:ln>
        <a:ln w="76200" cap="flat" cmpd="dbl" algn="ctr">
          <a:solidFill>
            <a:schemeClr val="phClr">
              <a:tint val="90000"/>
            </a:schemeClr>
          </a:solidFill>
          <a:prstDash val="solid"/>
        </a:ln>
      </a:lnStyleLst>
      <a:effectStyleLst>
        <a:effectStyle>
          <a:effectLst/>
        </a:effectStyle>
        <a:effectStyle>
          <a:effectLst>
            <a:outerShdw blurRad="76200" dist="25400" dir="5400000" sx="101000" sy="101000" rotWithShape="0">
              <a:srgbClr val="000000">
                <a:alpha val="50000"/>
              </a:srgbClr>
            </a:outerShdw>
          </a:effectLst>
        </a:effectStyle>
        <a:effectStyle>
          <a:effectLst>
            <a:outerShdw blurRad="76200" dist="50800" dir="5400000" sx="101000" sy="101000" rotWithShape="0">
              <a:srgbClr val="000000">
                <a:alpha val="50000"/>
              </a:srgbClr>
            </a:outerShdw>
            <a:reflection blurRad="12700" stA="30000" endPos="30000" dist="50800" dir="5400000" sy="-100000" rotWithShape="0"/>
          </a:effectLst>
          <a:scene3d>
            <a:camera prst="orthographicFront">
              <a:rot lat="0" lon="0" rev="0"/>
            </a:camera>
            <a:lightRig rig="twoPt" dir="t">
              <a:rot lat="0" lon="0" rev="5400000"/>
            </a:lightRig>
          </a:scene3d>
          <a:sp3d prstMaterial="softmetal">
            <a:bevelT w="63500" h="25400" prst="coolSlant"/>
          </a:sp3d>
        </a:effectStyle>
      </a:effectStyleLst>
      <a:bgFillStyleLst>
        <a:solidFill>
          <a:schemeClr val="phClr">
            <a:satMod val="125000"/>
          </a:schemeClr>
        </a:solidFill>
        <a:solidFill>
          <a:schemeClr val="phClr">
            <a:shade val="30000"/>
            <a:satMod val="150000"/>
          </a:schemeClr>
        </a:solidFill>
        <a:gradFill>
          <a:gsLst>
            <a:gs pos="0">
              <a:schemeClr val="phClr">
                <a:tint val="100000"/>
                <a:shade val="80000"/>
                <a:satMod val="135000"/>
              </a:schemeClr>
            </a:gs>
            <a:gs pos="55000">
              <a:schemeClr val="phClr">
                <a:tint val="70000"/>
                <a:shade val="100000"/>
                <a:satMod val="150000"/>
              </a:schemeClr>
            </a:gs>
            <a:gs pos="100000">
              <a:schemeClr val="phClr">
                <a:tint val="70000"/>
                <a:shade val="100000"/>
                <a:satMod val="15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240</TotalTime>
  <Words>534</Words>
  <Application>Microsoft Office PowerPoint</Application>
  <PresentationFormat>On-screen Show (4:3)</PresentationFormat>
  <Paragraphs>39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Mod</vt:lpstr>
      <vt:lpstr>Introduction</vt:lpstr>
      <vt:lpstr> Coping  Mechanisms in Oncology  Patients </vt:lpstr>
      <vt:lpstr>Introduction </vt:lpstr>
      <vt:lpstr>Coping Mechanisms associated with higher QOL</vt:lpstr>
      <vt:lpstr>Coping Mechanisms associated with higher QOL</vt:lpstr>
      <vt:lpstr>Coping Mechanisms associated with lower QOL</vt:lpstr>
      <vt:lpstr>Differences in Coping between curative and palliative</vt:lpstr>
      <vt:lpstr>Summary</vt:lpstr>
      <vt:lpstr>Coping Mechanisms in Oncology Patients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Administratr</dc:creator>
  <cp:lastModifiedBy>Administratr</cp:lastModifiedBy>
  <cp:revision>32</cp:revision>
  <dcterms:created xsi:type="dcterms:W3CDTF">2012-02-15T21:43:02Z</dcterms:created>
  <dcterms:modified xsi:type="dcterms:W3CDTF">2012-08-10T18:19:17Z</dcterms:modified>
</cp:coreProperties>
</file>