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B1B33D0-36E5-4F7B-8793-0468A1BD7D58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35DC823-2464-458E-A818-649666CA07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Baker </a:t>
            </a:r>
          </a:p>
          <a:p>
            <a:r>
              <a:rPr lang="en-US" dirty="0" smtClean="0"/>
              <a:t>R. Buie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Quiggle</a:t>
            </a:r>
            <a:endParaRPr lang="en-US" dirty="0" smtClean="0"/>
          </a:p>
          <a:p>
            <a:r>
              <a:rPr lang="en-US" dirty="0" smtClean="0"/>
              <a:t>C. Johnson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Breastfeeding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ounce can of powdered formula $12.97-14.77</a:t>
            </a:r>
          </a:p>
          <a:p>
            <a:r>
              <a:rPr lang="en-US" dirty="0" smtClean="0"/>
              <a:t>22 ounce tub of powdered formula $19.00-$20.19</a:t>
            </a:r>
          </a:p>
          <a:p>
            <a:r>
              <a:rPr lang="en-US" dirty="0" smtClean="0"/>
              <a:t>Pack of 8 3-ounce ready to feed bottles $8.99-$12.49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Gerber good start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Infant formula with Iron</a:t>
            </a:r>
          </a:p>
          <a:p>
            <a:r>
              <a:rPr lang="en-US" dirty="0" smtClean="0"/>
              <a:t>Sensitivity Infant Formula with Iron</a:t>
            </a:r>
          </a:p>
          <a:p>
            <a:r>
              <a:rPr lang="en-US" dirty="0" smtClean="0"/>
              <a:t>Soy Infant Formula with Iron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Best Organic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87838"/>
            <a:ext cx="1905000" cy="1714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87838"/>
            <a:ext cx="1908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23" y="4287838"/>
            <a:ext cx="19081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3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earth’s best organic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23.20 ounce can powdered formula $28.15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ready-to-feed formulas had the easiest directions to follow.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Easiest directions to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choice for limited income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706672"/>
              </p:ext>
            </p:extLst>
          </p:nvPr>
        </p:nvGraphicFramePr>
        <p:xfrm>
          <a:off x="152400" y="1600202"/>
          <a:ext cx="8839200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/>
                <a:gridCol w="2768600"/>
                <a:gridCol w="2997200"/>
              </a:tblGrid>
              <a:tr h="8911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Ready –to-Feed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Powdered</a:t>
                      </a:r>
                      <a:endParaRPr lang="en-US" dirty="0"/>
                    </a:p>
                  </a:txBody>
                  <a:tcPr/>
                </a:tc>
              </a:tr>
              <a:tr h="736169">
                <a:tc>
                  <a:txBody>
                    <a:bodyPr/>
                    <a:lstStyle/>
                    <a:p>
                      <a:r>
                        <a:rPr lang="en-US" dirty="0" smtClean="0"/>
                        <a:t>Similac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oz</a:t>
                      </a:r>
                      <a:r>
                        <a:rPr lang="en-US" baseline="0" dirty="0" smtClean="0"/>
                        <a:t> for $6.78-$7.98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 oz for $23.98</a:t>
                      </a:r>
                      <a:endParaRPr lang="en-US" dirty="0"/>
                    </a:p>
                  </a:txBody>
                  <a:tcPr/>
                </a:tc>
              </a:tr>
              <a:tr h="736169">
                <a:tc>
                  <a:txBody>
                    <a:bodyPr/>
                    <a:lstStyle/>
                    <a:p>
                      <a:r>
                        <a:rPr lang="en-US" dirty="0" smtClean="0"/>
                        <a:t>Enfamil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 oz for $9.97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23.4 oz for $23.98-$38.57</a:t>
                      </a:r>
                      <a:endParaRPr lang="en-US" dirty="0"/>
                    </a:p>
                  </a:txBody>
                  <a:tcPr/>
                </a:tc>
              </a:tr>
              <a:tr h="736169">
                <a:tc>
                  <a:txBody>
                    <a:bodyPr/>
                    <a:lstStyle/>
                    <a:p>
                      <a:r>
                        <a:rPr lang="en-US" dirty="0" smtClean="0"/>
                        <a:t>Parent’s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oz for 4.67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 oz for $13.27-$15.98</a:t>
                      </a:r>
                      <a:endParaRPr lang="en-US" dirty="0"/>
                    </a:p>
                  </a:txBody>
                  <a:tcPr/>
                </a:tc>
              </a:tr>
              <a:tr h="736169">
                <a:tc>
                  <a:txBody>
                    <a:bodyPr/>
                    <a:lstStyle/>
                    <a:p>
                      <a:r>
                        <a:rPr lang="en-US" dirty="0" smtClean="0"/>
                        <a:t>Gerber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oz for $8.99-$12.99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oz for $19-$20.19</a:t>
                      </a:r>
                      <a:endParaRPr lang="en-US" dirty="0"/>
                    </a:p>
                  </a:txBody>
                  <a:tcPr/>
                </a:tc>
              </a:tr>
              <a:tr h="736169">
                <a:tc>
                  <a:txBody>
                    <a:bodyPr/>
                    <a:lstStyle/>
                    <a:p>
                      <a:r>
                        <a:rPr lang="en-US" dirty="0" smtClean="0"/>
                        <a:t>Earth’s Best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 oz for 28.15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8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Similac</a:t>
            </a:r>
          </a:p>
          <a:p>
            <a:r>
              <a:rPr lang="en-US" dirty="0" smtClean="0"/>
              <a:t>Enfamil</a:t>
            </a:r>
          </a:p>
          <a:p>
            <a:r>
              <a:rPr lang="en-US" dirty="0" smtClean="0"/>
              <a:t>Parent’s Choice</a:t>
            </a:r>
          </a:p>
          <a:p>
            <a:r>
              <a:rPr lang="en-US" dirty="0" smtClean="0"/>
              <a:t>Gerber</a:t>
            </a:r>
          </a:p>
          <a:p>
            <a:r>
              <a:rPr lang="en-US" dirty="0" smtClean="0"/>
              <a:t>Earth’s Best Organic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Brands of Formula available at the Norwalk Wal-Mart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Similac® Advance</a:t>
            </a:r>
            <a:r>
              <a:rPr lang="en-US" dirty="0" smtClean="0"/>
              <a:t>®</a:t>
            </a:r>
          </a:p>
          <a:p>
            <a:r>
              <a:rPr lang="en-US" dirty="0" smtClean="0"/>
              <a:t>Similac</a:t>
            </a:r>
            <a:r>
              <a:rPr lang="en-US" dirty="0"/>
              <a:t>® Advance® </a:t>
            </a:r>
            <a:endParaRPr lang="en-US" dirty="0" smtClean="0"/>
          </a:p>
          <a:p>
            <a:r>
              <a:rPr lang="en-US" dirty="0" smtClean="0"/>
              <a:t>Organic </a:t>
            </a:r>
            <a:r>
              <a:rPr lang="en-US" dirty="0"/>
              <a:t>Similac Sensitive</a:t>
            </a:r>
            <a:r>
              <a:rPr lang="en-US" dirty="0" smtClean="0"/>
              <a:t>®</a:t>
            </a:r>
          </a:p>
          <a:p>
            <a:r>
              <a:rPr lang="en-US" dirty="0" smtClean="0"/>
              <a:t>Similac</a:t>
            </a:r>
            <a:r>
              <a:rPr lang="en-US" dirty="0"/>
              <a:t>® Soy Isomil</a:t>
            </a:r>
            <a:r>
              <a:rPr lang="en-US" dirty="0" smtClean="0"/>
              <a:t>®</a:t>
            </a:r>
          </a:p>
          <a:p>
            <a:r>
              <a:rPr lang="en-US" dirty="0" smtClean="0"/>
              <a:t>Similac</a:t>
            </a:r>
            <a:r>
              <a:rPr lang="en-US" dirty="0"/>
              <a:t>® For Spit-Up </a:t>
            </a:r>
            <a:endParaRPr lang="en-US" dirty="0" smtClean="0"/>
          </a:p>
          <a:p>
            <a:r>
              <a:rPr lang="en-US" dirty="0" smtClean="0"/>
              <a:t>Similac </a:t>
            </a:r>
            <a:r>
              <a:rPr lang="en-US" dirty="0"/>
              <a:t>Expert Care® Alimentum</a:t>
            </a:r>
            <a:r>
              <a:rPr lang="en-US" dirty="0" smtClean="0"/>
              <a:t>®</a:t>
            </a:r>
          </a:p>
          <a:p>
            <a:r>
              <a:rPr lang="en-US" dirty="0" smtClean="0"/>
              <a:t>Similac </a:t>
            </a:r>
            <a:r>
              <a:rPr lang="en-US" dirty="0"/>
              <a:t>Expert Care® NeoSure®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7" y="4664264"/>
            <a:ext cx="1263272" cy="1263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95800"/>
            <a:ext cx="1263273" cy="1263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1" y="2970613"/>
            <a:ext cx="1214439" cy="1434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6" y="2514600"/>
            <a:ext cx="1228725" cy="1450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70236"/>
            <a:ext cx="12954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08336"/>
            <a:ext cx="1219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40" y="4495799"/>
            <a:ext cx="1263273" cy="12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1.45 pound tubs $23.98</a:t>
            </a:r>
          </a:p>
          <a:p>
            <a:r>
              <a:rPr lang="en-US" dirty="0"/>
              <a:t>1 quart ready-to-feed $6.78-$7.78</a:t>
            </a:r>
          </a:p>
          <a:p>
            <a:r>
              <a:rPr lang="en-US" dirty="0"/>
              <a:t>13 once can concentrate $5.18-$</a:t>
            </a:r>
            <a:r>
              <a:rPr lang="en-US" dirty="0" smtClean="0"/>
              <a:t>7.34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Similac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Enfamil </a:t>
            </a:r>
            <a:r>
              <a:rPr lang="en-US" dirty="0"/>
              <a:t>PREMIUM® </a:t>
            </a:r>
            <a:r>
              <a:rPr lang="en-US" dirty="0" smtClean="0"/>
              <a:t>Infant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Enfamil</a:t>
            </a:r>
            <a:r>
              <a:rPr lang="en-US" dirty="0"/>
              <a:t>® </a:t>
            </a:r>
            <a:r>
              <a:rPr lang="en-US" dirty="0" err="1"/>
              <a:t>Gentlease</a:t>
            </a:r>
            <a:r>
              <a:rPr lang="en-US" dirty="0"/>
              <a:t>®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Enfamil </a:t>
            </a:r>
            <a:r>
              <a:rPr lang="en-US" dirty="0"/>
              <a:t>A.R.®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Enfamil® </a:t>
            </a:r>
            <a:r>
              <a:rPr lang="en-US" dirty="0" err="1"/>
              <a:t>ProSobee</a:t>
            </a:r>
            <a:r>
              <a:rPr lang="en-US" dirty="0"/>
              <a:t>®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Nutramigen</a:t>
            </a:r>
            <a:r>
              <a:rPr lang="en-US" dirty="0"/>
              <a:t>® with </a:t>
            </a:r>
            <a:r>
              <a:rPr lang="en-US" dirty="0" err="1"/>
              <a:t>Enflora</a:t>
            </a:r>
            <a:r>
              <a:rPr lang="en-US" dirty="0"/>
              <a:t>™ LGG®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Nutramigen</a:t>
            </a:r>
            <a:r>
              <a:rPr lang="en-US" dirty="0"/>
              <a:t>®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Enfamil</a:t>
            </a:r>
            <a:r>
              <a:rPr lang="en-US" dirty="0"/>
              <a:t>® </a:t>
            </a:r>
            <a:r>
              <a:rPr lang="en-US" dirty="0" err="1"/>
              <a:t>EnfaCare</a:t>
            </a:r>
            <a:r>
              <a:rPr lang="en-US" dirty="0"/>
              <a:t>®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Pregestimil</a:t>
            </a:r>
            <a:r>
              <a:rPr lang="en-US" dirty="0"/>
              <a:t>®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Enfamil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48" y="5257800"/>
            <a:ext cx="8572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07" y="5209309"/>
            <a:ext cx="85725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2286000"/>
            <a:ext cx="85725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66" y="3491346"/>
            <a:ext cx="85725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2286000"/>
            <a:ext cx="85725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82491"/>
            <a:ext cx="85725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69873"/>
            <a:ext cx="85725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76800"/>
            <a:ext cx="85725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862946"/>
            <a:ext cx="857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1.46 pound tub $24.00-$38.57</a:t>
            </a:r>
          </a:p>
          <a:p>
            <a:r>
              <a:rPr lang="en-US" dirty="0" smtClean="0"/>
              <a:t>Pack of 6 8-ounce ready-to feed bottles $39.88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Enfamil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Newborn</a:t>
            </a:r>
          </a:p>
          <a:p>
            <a:r>
              <a:rPr lang="en-US" dirty="0" smtClean="0"/>
              <a:t>Gentle</a:t>
            </a:r>
          </a:p>
          <a:p>
            <a:r>
              <a:rPr lang="en-US" dirty="0" smtClean="0"/>
              <a:t>Sensitivity</a:t>
            </a:r>
          </a:p>
          <a:p>
            <a:r>
              <a:rPr lang="en-US" dirty="0" smtClean="0"/>
              <a:t>Soy-Based</a:t>
            </a:r>
          </a:p>
          <a:p>
            <a:r>
              <a:rPr lang="en-US" dirty="0" smtClean="0"/>
              <a:t>Advantage</a:t>
            </a:r>
          </a:p>
          <a:p>
            <a:r>
              <a:rPr lang="en-US" dirty="0" smtClean="0"/>
              <a:t>Premium</a:t>
            </a:r>
          </a:p>
          <a:p>
            <a:r>
              <a:rPr lang="en-US" dirty="0" smtClean="0"/>
              <a:t>Added Rice Starch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Parent’s 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73" y="2721750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80" y="3304680"/>
            <a:ext cx="548640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21750"/>
            <a:ext cx="17145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86250"/>
            <a:ext cx="1714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73" y="4560668"/>
            <a:ext cx="17145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09" y="4586250"/>
            <a:ext cx="17145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862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23.2 ounce can powdered formula $13.27-15.98</a:t>
            </a:r>
          </a:p>
          <a:p>
            <a:r>
              <a:rPr lang="en-US" dirty="0" smtClean="0"/>
              <a:t>Pack of 4 8-ounce ready-to-feed bottles $4.67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Parent’s Choice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GERBER® GOOD START® Gentle </a:t>
            </a:r>
            <a:r>
              <a:rPr lang="en-US" dirty="0" smtClean="0"/>
              <a:t>Formula</a:t>
            </a:r>
          </a:p>
          <a:p>
            <a:r>
              <a:rPr lang="en-US" dirty="0"/>
              <a:t>GERBER® GOOD START® </a:t>
            </a:r>
            <a:r>
              <a:rPr lang="en-US" dirty="0" smtClean="0"/>
              <a:t>Nourish</a:t>
            </a:r>
          </a:p>
          <a:p>
            <a:r>
              <a:rPr lang="en-US" dirty="0"/>
              <a:t>GERBER® GOOD START® </a:t>
            </a:r>
            <a:r>
              <a:rPr lang="en-US" dirty="0" smtClean="0"/>
              <a:t>Premature 24</a:t>
            </a:r>
          </a:p>
          <a:p>
            <a:r>
              <a:rPr lang="en-US" dirty="0"/>
              <a:t>GERBER® </a:t>
            </a:r>
            <a:r>
              <a:rPr lang="en-US" dirty="0" smtClean="0"/>
              <a:t>GOOD </a:t>
            </a:r>
            <a:r>
              <a:rPr lang="en-US" dirty="0"/>
              <a:t>START® Premature 24 High </a:t>
            </a:r>
            <a:r>
              <a:rPr lang="en-US" dirty="0" smtClean="0"/>
              <a:t>Protein</a:t>
            </a:r>
          </a:p>
          <a:p>
            <a:r>
              <a:rPr lang="en-US" dirty="0"/>
              <a:t>GERBER® GOOD START® Protect Formula </a:t>
            </a:r>
            <a:endParaRPr lang="en-US" dirty="0" smtClean="0"/>
          </a:p>
          <a:p>
            <a:r>
              <a:rPr lang="en-US" dirty="0"/>
              <a:t>GERBER® GOOD START® Soothe Formula </a:t>
            </a:r>
            <a:endParaRPr lang="en-US" dirty="0" smtClean="0"/>
          </a:p>
          <a:p>
            <a:r>
              <a:rPr lang="en-US" dirty="0"/>
              <a:t>GERBER® GOOD START® Soy Formula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Gerber good 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0"/>
            <a:ext cx="123825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5666509"/>
            <a:ext cx="12382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4572000"/>
            <a:ext cx="123825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5666509"/>
            <a:ext cx="123825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93" y="4572000"/>
            <a:ext cx="123825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93" y="5666509"/>
            <a:ext cx="12382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141</TotalTime>
  <Words>373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Breastfeeding presentation</vt:lpstr>
      <vt:lpstr>Brands of Formula available at the Norwalk Wal-Mart</vt:lpstr>
      <vt:lpstr>Similac</vt:lpstr>
      <vt:lpstr>Costs of Similac Products</vt:lpstr>
      <vt:lpstr>Enfamil</vt:lpstr>
      <vt:lpstr>Costs of Enfamil Products</vt:lpstr>
      <vt:lpstr>Parent’s Choice</vt:lpstr>
      <vt:lpstr>Costs of Parent’s Choice Products</vt:lpstr>
      <vt:lpstr>Gerber good start</vt:lpstr>
      <vt:lpstr>Costs of Gerber good start products</vt:lpstr>
      <vt:lpstr>Earth’s Best Organic</vt:lpstr>
      <vt:lpstr>Cost of earth’s best organic products</vt:lpstr>
      <vt:lpstr>Easiest directions to follow</vt:lpstr>
      <vt:lpstr>Best choice for limited income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Breastfeeding presentation</dc:title>
  <dc:creator>Rachel</dc:creator>
  <cp:lastModifiedBy>Rachel</cp:lastModifiedBy>
  <cp:revision>12</cp:revision>
  <dcterms:created xsi:type="dcterms:W3CDTF">2012-11-26T01:15:35Z</dcterms:created>
  <dcterms:modified xsi:type="dcterms:W3CDTF">2012-11-26T03:37:20Z</dcterms:modified>
</cp:coreProperties>
</file>