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C528E0-328F-465C-A35A-D52896BE8A6B}" type="datetimeFigureOut">
              <a:rPr lang="en-US" smtClean="0"/>
              <a:t>10/20/2012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s.com/health/stomach-ache/natural-tummy-ache-remedies/" TargetMode="External"/><Relationship Id="rId2" Type="http://schemas.openxmlformats.org/officeDocument/2006/relationships/hyperlink" Target="http://articles.petoskeynews.com/2011-10-26/halloween-candy_303263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loxus.com/index.shtml?kidsChildren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pepto-bismol.com/childrens-pepto-faq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natural-homeremedies.com/blog/symptoms-and-natural-treatment-of-stomach-ache-in-kid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mm.edu/patiented/articles/appendix_000170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omdortmund.com/wp-content/uploads/2011/10/" TargetMode="External"/><Relationship Id="rId2" Type="http://schemas.openxmlformats.org/officeDocument/2006/relationships/hyperlink" Target="http://www.thegentledentist.com/what-to-do-when-your-child-falls-and-breaks-their-front-tee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ridge.provo.edu/Site_Home/home.htm" TargetMode="External"/><Relationship Id="rId2" Type="http://schemas.openxmlformats.org/officeDocument/2006/relationships/hyperlink" Target="http://mblind.hubpages.com/hub/Protect-Your-Teeth-with-a-Mouth-Gu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rdentistryguide.com/mouth-guard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lacewoodendodontics.com/avulsed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Abdominal Pain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4864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What it feels like…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 ordinary belly ache, minor abdominal pain, bloating (indigestion), feeling gassy.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Eating your food too quickly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Eating too much food at a time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Eating foods that did not mix well in your stomach</a:t>
            </a: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1200" dirty="0">
                <a:hlinkClick r:id="rId2"/>
              </a:rPr>
              <a:t>http://articles.petoskeynews.com/2011-10-26/halloween-candy_30326331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1200" dirty="0">
                <a:hlinkClick r:id="rId3"/>
              </a:rPr>
              <a:t>http://www.parents.com/health/stomach-ache/natural-tummy-ache-remedies/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118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8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rot="20413575" flipV="1">
            <a:off x="6117582" y="3321942"/>
            <a:ext cx="2101300" cy="226542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Abdominal Pain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9A57C"/>
              </a:buClr>
            </a:pPr>
            <a:r>
              <a:rPr lang="en-US" b="1" dirty="0">
                <a:solidFill>
                  <a:srgbClr val="C89F5D">
                    <a:lumMod val="75000"/>
                  </a:srgbClr>
                </a:solidFill>
              </a:rPr>
              <a:t>Treatment…</a:t>
            </a:r>
          </a:p>
          <a:p>
            <a:pPr lvl="1">
              <a:buClr>
                <a:srgbClr val="9CBEBD"/>
              </a:buClr>
            </a:pPr>
            <a:r>
              <a:rPr lang="en-US" sz="1800" u="sng" dirty="0">
                <a:solidFill>
                  <a:srgbClr val="C89F5D">
                    <a:lumMod val="75000"/>
                  </a:srgbClr>
                </a:solidFill>
              </a:rPr>
              <a:t>Lay down </a:t>
            </a: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and rest until your pain subsides</a:t>
            </a:r>
          </a:p>
          <a:p>
            <a:pPr lvl="1">
              <a:buClr>
                <a:srgbClr val="9CBEBD"/>
              </a:buClr>
            </a:pP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Try an over the counter medicine for indigestion such as Pepto-Bismol or Maalox. This can be found at your local drug store and should be kept in your first aid kit. </a:t>
            </a:r>
          </a:p>
          <a:p>
            <a:pPr lvl="1">
              <a:buClr>
                <a:srgbClr val="9CBEBD"/>
              </a:buClr>
            </a:pPr>
            <a:r>
              <a:rPr lang="en-US" sz="1800" u="sng" dirty="0">
                <a:solidFill>
                  <a:srgbClr val="C89F5D">
                    <a:lumMod val="75000"/>
                  </a:srgbClr>
                </a:solidFill>
              </a:rPr>
              <a:t>Avoid eating </a:t>
            </a: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anymore solid food until the pain subsides</a:t>
            </a:r>
          </a:p>
          <a:p>
            <a:pPr lvl="1">
              <a:buClr>
                <a:srgbClr val="9CBEBD"/>
              </a:buClr>
            </a:pP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Do not use enemas or laxatives </a:t>
            </a:r>
            <a:endParaRPr lang="en-US" sz="1800" dirty="0" smtClean="0">
              <a:solidFill>
                <a:srgbClr val="C89F5D">
                  <a:lumMod val="75000"/>
                </a:srgbClr>
              </a:solidFill>
            </a:endParaRPr>
          </a:p>
          <a:p>
            <a:pPr lvl="1">
              <a:buClr>
                <a:srgbClr val="9CBEBD"/>
              </a:buClr>
            </a:pPr>
            <a:endParaRPr lang="en-US" sz="1800" dirty="0">
              <a:solidFill>
                <a:srgbClr val="C89F5D">
                  <a:lumMod val="75000"/>
                </a:srgbClr>
              </a:solidFill>
            </a:endParaRPr>
          </a:p>
          <a:p>
            <a:pPr lvl="1">
              <a:buClr>
                <a:srgbClr val="9CBEBD"/>
              </a:buClr>
            </a:pPr>
            <a:endParaRPr lang="en-US" sz="1800" dirty="0">
              <a:solidFill>
                <a:srgbClr val="C89F5D">
                  <a:lumMod val="75000"/>
                </a:srgbClr>
              </a:solidFill>
            </a:endParaRPr>
          </a:p>
          <a:p>
            <a:pPr lvl="0">
              <a:buClr>
                <a:srgbClr val="A9A57C"/>
              </a:buClr>
            </a:pPr>
            <a:r>
              <a:rPr lang="en-US" sz="2000" b="1" dirty="0">
                <a:solidFill>
                  <a:srgbClr val="C89F5D">
                    <a:lumMod val="75000"/>
                  </a:srgbClr>
                </a:solidFill>
              </a:rPr>
              <a:t>Prevention</a:t>
            </a:r>
          </a:p>
          <a:p>
            <a:pPr lvl="1">
              <a:buClr>
                <a:srgbClr val="9CBEBD"/>
              </a:buClr>
            </a:pP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Eat several small meals  a day rather than one large </a:t>
            </a:r>
            <a:endParaRPr lang="en-US" sz="1800" dirty="0" smtClean="0">
              <a:solidFill>
                <a:srgbClr val="C89F5D">
                  <a:lumMod val="75000"/>
                </a:srgbClr>
              </a:solidFill>
            </a:endParaRPr>
          </a:p>
          <a:p>
            <a:pPr marL="411480" lvl="1" indent="0">
              <a:buClr>
                <a:srgbClr val="9CBEBD"/>
              </a:buClr>
              <a:buNone/>
            </a:pPr>
            <a:r>
              <a:rPr lang="en-US" sz="1800" dirty="0" smtClean="0">
                <a:solidFill>
                  <a:srgbClr val="C89F5D">
                    <a:lumMod val="75000"/>
                  </a:srgbClr>
                </a:solidFill>
              </a:rPr>
              <a:t>      meal and </a:t>
            </a: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try to eat your meals slowly. </a:t>
            </a:r>
          </a:p>
          <a:p>
            <a:pPr lvl="1">
              <a:buClr>
                <a:srgbClr val="9CBEBD"/>
              </a:buClr>
            </a:pP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www.pepto-bismol.com/childrens-pepto-faq.php</a:t>
            </a:r>
            <a:endParaRPr lang="en-US" sz="1200" dirty="0" smtClean="0"/>
          </a:p>
          <a:p>
            <a:pPr lvl="1">
              <a:buClr>
                <a:srgbClr val="9CBEBD"/>
              </a:buClr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www.maaloxus.com/index.shtml?kidsChildren</a:t>
            </a:r>
            <a:endParaRPr lang="en-US" sz="1200" dirty="0" smtClean="0"/>
          </a:p>
          <a:p>
            <a:pPr lvl="1">
              <a:buClr>
                <a:srgbClr val="9CBEBD"/>
              </a:buClr>
            </a:pPr>
            <a:r>
              <a:rPr lang="en-US" sz="1200" dirty="0">
                <a:hlinkClick r:id="rId4"/>
              </a:rPr>
              <a:t>http://www.natural-homeremedies.com/blog/symptoms-and-natural-treatment-of-stomach-ache-in-kids/</a:t>
            </a:r>
            <a:endParaRPr lang="en-US" sz="1200" dirty="0">
              <a:solidFill>
                <a:srgbClr val="C89F5D">
                  <a:lumMod val="75000"/>
                </a:srgbClr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79373"/>
            <a:ext cx="103716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515783" y="3910012"/>
            <a:ext cx="10668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83" y="381000"/>
            <a:ext cx="1970617" cy="141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331030">
            <a:off x="6334504" y="3484273"/>
            <a:ext cx="16225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Tip</a:t>
            </a:r>
          </a:p>
          <a:p>
            <a:r>
              <a:rPr lang="en-US" sz="1600" dirty="0" smtClean="0"/>
              <a:t>1/3 t baking soda</a:t>
            </a:r>
          </a:p>
          <a:p>
            <a:r>
              <a:rPr lang="en-US" sz="1600" dirty="0" smtClean="0"/>
              <a:t>½ glass water</a:t>
            </a:r>
          </a:p>
          <a:p>
            <a:r>
              <a:rPr lang="en-US" sz="1600" dirty="0" smtClean="0"/>
              <a:t>Makes a perfect </a:t>
            </a:r>
          </a:p>
          <a:p>
            <a:r>
              <a:rPr lang="en-US" sz="1600" dirty="0" smtClean="0"/>
              <a:t>substitute if no</a:t>
            </a:r>
          </a:p>
          <a:p>
            <a:r>
              <a:rPr lang="en-US" sz="1600" dirty="0" smtClean="0"/>
              <a:t>Antacid is on</a:t>
            </a:r>
          </a:p>
          <a:p>
            <a:r>
              <a:rPr lang="en-US" sz="1600" dirty="0" smtClean="0"/>
              <a:t>Hand!</a:t>
            </a:r>
          </a:p>
        </p:txBody>
      </p:sp>
    </p:spTree>
    <p:extLst>
      <p:ext uri="{BB962C8B-B14F-4D97-AF65-F5344CB8AC3E}">
        <p14:creationId xmlns:p14="http://schemas.microsoft.com/office/powerpoint/2010/main" val="133492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Severe Abdominal Pain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What it feels like…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Severe belly ache, a belly ache 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lasting more than one hour, 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abdominal pain with an unknown 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cause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Appendicitis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Gallbladder disease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Peptic ulcer disease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Strangulated hernia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Heart attack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hlinkClick r:id="rId2"/>
              </a:rPr>
              <a:t>http://www.umm.edu/patiented/articles/appendix_000170.htm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1582" y="3515360"/>
            <a:ext cx="5159178" cy="23391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Appendicitis</a:t>
            </a:r>
            <a:r>
              <a:rPr lang="en-US" sz="1600" dirty="0" smtClean="0"/>
              <a:t> is the swelling of your appendix, a small </a:t>
            </a:r>
          </a:p>
          <a:p>
            <a:r>
              <a:rPr lang="en-US" sz="1600" dirty="0" smtClean="0"/>
              <a:t>Pouch attached to your intestines.</a:t>
            </a:r>
            <a:r>
              <a:rPr lang="en-US" sz="1600" dirty="0"/>
              <a:t> . If the pouch swells </a:t>
            </a:r>
            <a:endParaRPr lang="en-US" sz="1600" dirty="0" smtClean="0"/>
          </a:p>
          <a:p>
            <a:r>
              <a:rPr lang="en-US" sz="1600" dirty="0" smtClean="0"/>
              <a:t>too </a:t>
            </a:r>
            <a:r>
              <a:rPr lang="en-US" sz="1600" dirty="0"/>
              <a:t>much it risks rupturing and causing serious infection. </a:t>
            </a:r>
            <a:endParaRPr lang="en-US" sz="1600" dirty="0" smtClean="0"/>
          </a:p>
          <a:p>
            <a:r>
              <a:rPr lang="en-US" sz="1600" dirty="0" smtClean="0"/>
              <a:t>Signs </a:t>
            </a:r>
            <a:r>
              <a:rPr lang="en-US" sz="1600" dirty="0"/>
              <a:t>of appendicitis include severe pain in your abdomen </a:t>
            </a:r>
            <a:endParaRPr lang="en-US" sz="1600" dirty="0" smtClean="0"/>
          </a:p>
          <a:p>
            <a:r>
              <a:rPr lang="en-US" sz="1600" dirty="0" smtClean="0"/>
              <a:t>that </a:t>
            </a:r>
            <a:r>
              <a:rPr lang="en-US" sz="1600" dirty="0"/>
              <a:t>moves to the lower right area of your belly. You may </a:t>
            </a:r>
            <a:endParaRPr lang="en-US" sz="1600" dirty="0" smtClean="0"/>
          </a:p>
          <a:p>
            <a:r>
              <a:rPr lang="en-US" sz="1600" dirty="0" smtClean="0"/>
              <a:t>also </a:t>
            </a:r>
            <a:r>
              <a:rPr lang="en-US" sz="1600" dirty="0"/>
              <a:t>experience a fever, nausea, constipation, and loss of </a:t>
            </a:r>
            <a:endParaRPr lang="en-US" sz="1600" dirty="0" smtClean="0"/>
          </a:p>
          <a:p>
            <a:r>
              <a:rPr lang="en-US" sz="1600" dirty="0" smtClean="0"/>
              <a:t>appetite</a:t>
            </a:r>
            <a:r>
              <a:rPr lang="en-US" sz="1600" dirty="0"/>
              <a:t>. You should not try to eat or drink and should </a:t>
            </a:r>
            <a:endParaRPr lang="en-US" sz="1600" dirty="0" smtClean="0"/>
          </a:p>
          <a:p>
            <a:r>
              <a:rPr lang="en-US" sz="1600" dirty="0" smtClean="0"/>
              <a:t>seek </a:t>
            </a:r>
            <a:r>
              <a:rPr lang="en-US" sz="1600" dirty="0"/>
              <a:t>medical attention immediately.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297180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4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Severe Abdominal Pain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Treatment…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patient should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lay down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a doctor should be called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It is important to get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medical assistance immediately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patient should not eat or drink anything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Prevention…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These types of health problems are generally not preventable, though a healthy diet can minimize risks of complications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4114800" y="3352800"/>
            <a:ext cx="1432827" cy="1219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657600"/>
            <a:ext cx="1432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FOOD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8108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Broken, Chipped, or Loosened Tooth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81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What it is…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broken, chipped, or loose tooth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Trauma to the mouth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1200" dirty="0">
                <a:hlinkClick r:id="rId2"/>
              </a:rPr>
              <a:t>http://www.thegentledentist.com/what-to-do-when-your-child-falls-and-breaks-their-front-teeth/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1200" dirty="0">
                <a:hlinkClick r:id="rId3"/>
              </a:rPr>
              <a:t>http://fromdortmund.com/wp-content/uploads/2011/10/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00400"/>
            <a:ext cx="2895600" cy="9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77287"/>
            <a:ext cx="2409825" cy="158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Broken, Chipped, or Loosened Tooth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Treatment…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Gently rinse your mouth with warm water to remove dirt or debris</a:t>
            </a:r>
          </a:p>
          <a:p>
            <a:pPr lvl="1"/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Immediately go to the dentist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don’t forget to take any pieces of your tooth that may have been chipped off with you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Prevention…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These types of injuries are generally prevented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by wearing proper safety attire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while playing sports,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wearing your safety belt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while in a vehicle, and avoiding chewing and biting on hard items.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8"/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mblind.hubpages.com/hub/Protect-Your-</a:t>
            </a:r>
          </a:p>
          <a:p>
            <a:pPr marL="2103120" lvl="8" indent="0">
              <a:buNone/>
            </a:pPr>
            <a:r>
              <a:rPr lang="en-US" sz="1200" dirty="0" smtClean="0">
                <a:hlinkClick r:id="rId2"/>
              </a:rPr>
              <a:t>Teeth-with-a-Mouth-Guard</a:t>
            </a:r>
            <a:endParaRPr lang="en-US" sz="1200" dirty="0" smtClean="0"/>
          </a:p>
          <a:p>
            <a:pPr marL="2103120" lvl="8" indent="0">
              <a:buNone/>
            </a:pPr>
            <a:r>
              <a:rPr lang="en-US" sz="1200" dirty="0">
                <a:hlinkClick r:id="rId3"/>
              </a:rPr>
              <a:t>http://www.westridge.provo.edu/Site_Home/home.htm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9552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396197" cy="15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4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Knocked Out Tooth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What it is…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knocked out tooth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Accident or Injury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Prevention…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These types of injuries are generally prevented by wearing proper safety attire while playing sports, wearing your safety belt while in a vehicle, and avoiding chewing and biting on hard items. 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hlinkClick r:id="rId2"/>
              </a:rPr>
              <a:t>http://www.yourdentistryguide.com/mouth-guards/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2057400" cy="29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5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Knocked Out Tooth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Treatment…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Handle the tooth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only by the crown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not the roots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Gently rinse the tooth with water or milk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Gently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insert and hold the tooth into the socket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with the roots completely embedded.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Have the patient bite on a piece of gauze to hold the tooth in place if possible.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If the tooth cannot be placed back in place, put it in a cup of milk or cool water.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patient needs to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seek immediate dental attention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within 30 minutes. </a:t>
            </a:r>
          </a:p>
          <a:p>
            <a:r>
              <a:rPr lang="en-US" sz="1200" dirty="0">
                <a:hlinkClick r:id="rId2"/>
              </a:rPr>
              <a:t>http://www.lacewoodendodontics.com/avulsed.html</a:t>
            </a:r>
            <a:endParaRPr lang="en-U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82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the best treatment for </a:t>
            </a:r>
            <a:r>
              <a:rPr lang="en-US" dirty="0" smtClean="0"/>
              <a:t>minor abdominal </a:t>
            </a:r>
            <a:r>
              <a:rPr lang="en-US" dirty="0" smtClean="0"/>
              <a:t>pain?</a:t>
            </a:r>
          </a:p>
          <a:p>
            <a:pPr marL="411480" lvl="1" indent="0">
              <a:buNone/>
            </a:pPr>
            <a:r>
              <a:rPr lang="en-US" dirty="0" smtClean="0"/>
              <a:t> -eat some crackers	-lay </a:t>
            </a:r>
            <a:r>
              <a:rPr lang="en-US" dirty="0" smtClean="0"/>
              <a:t>down and </a:t>
            </a:r>
            <a:r>
              <a:rPr lang="en-US" dirty="0" smtClean="0"/>
              <a:t>avoid </a:t>
            </a:r>
            <a:r>
              <a:rPr lang="en-US" dirty="0" smtClean="0"/>
              <a:t>solid food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 - drink tea 		-apply a heating pad to your belly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Severe </a:t>
            </a:r>
            <a:r>
              <a:rPr lang="en-US" dirty="0" smtClean="0"/>
              <a:t>abdominal pain lasting more than one hour may be an indication of…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-the flu 		-appendicitis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-eating too much	-gas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What is the best </a:t>
            </a:r>
            <a:r>
              <a:rPr lang="en-US" dirty="0" smtClean="0"/>
              <a:t>way to prevent breaking a tooth</a:t>
            </a:r>
            <a:r>
              <a:rPr lang="en-US" dirty="0" smtClean="0"/>
              <a:t>?</a:t>
            </a:r>
          </a:p>
          <a:p>
            <a:pPr marL="411480" lvl="1" indent="0">
              <a:buNone/>
            </a:pPr>
            <a:r>
              <a:rPr lang="en-US" dirty="0" smtClean="0"/>
              <a:t>-drinking </a:t>
            </a:r>
            <a:r>
              <a:rPr lang="en-US" dirty="0" smtClean="0"/>
              <a:t>lots of milk</a:t>
            </a:r>
            <a:r>
              <a:rPr lang="en-US" dirty="0" smtClean="0"/>
              <a:t>		-regularly see the dentist</a:t>
            </a:r>
          </a:p>
          <a:p>
            <a:pPr marL="411480" lvl="1" indent="0">
              <a:buNone/>
            </a:pPr>
            <a:r>
              <a:rPr lang="en-US" dirty="0" smtClean="0"/>
              <a:t>-wearing braces	</a:t>
            </a:r>
            <a:r>
              <a:rPr lang="en-US" dirty="0" smtClean="0"/>
              <a:t>- </a:t>
            </a:r>
            <a:r>
              <a:rPr lang="en-US" dirty="0" smtClean="0"/>
              <a:t>wearing safety gear (mouth guards)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You should always carry a knocked out tooth by the root True or False</a:t>
            </a:r>
            <a:r>
              <a:rPr lang="en-US" smtClean="0"/>
              <a:t>?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61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136</TotalTime>
  <Words>632</Words>
  <Application>Microsoft Office PowerPoint</Application>
  <PresentationFormat>On-screen Show (4:3)</PresentationFormat>
  <Paragraphs>128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Abdominal Pain</vt:lpstr>
      <vt:lpstr>Abdominal Pain</vt:lpstr>
      <vt:lpstr>Severe Abdominal Pain</vt:lpstr>
      <vt:lpstr>Severe Abdominal Pain</vt:lpstr>
      <vt:lpstr>Broken, Chipped, or Loosened Tooth</vt:lpstr>
      <vt:lpstr>Broken, Chipped, or Loosened Tooth</vt:lpstr>
      <vt:lpstr>Knocked Out Tooth</vt:lpstr>
      <vt:lpstr>Knocked Out Tooth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Pain</dc:title>
  <dc:creator>libfannin</dc:creator>
  <cp:lastModifiedBy>libfannin</cp:lastModifiedBy>
  <cp:revision>16</cp:revision>
  <dcterms:created xsi:type="dcterms:W3CDTF">2012-10-15T04:29:06Z</dcterms:created>
  <dcterms:modified xsi:type="dcterms:W3CDTF">2012-10-20T12:23:54Z</dcterms:modified>
</cp:coreProperties>
</file>