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725" r:id="rId2"/>
  </p:sldMasterIdLst>
  <p:notesMasterIdLst>
    <p:notesMasterId r:id="rId12"/>
  </p:notesMasterIdLst>
  <p:handoutMasterIdLst>
    <p:handoutMasterId r:id="rId13"/>
  </p:handoutMasterIdLst>
  <p:sldIdLst>
    <p:sldId id="259" r:id="rId3"/>
    <p:sldId id="260" r:id="rId4"/>
    <p:sldId id="261" r:id="rId5"/>
    <p:sldId id="267" r:id="rId6"/>
    <p:sldId id="262" r:id="rId7"/>
    <p:sldId id="263" r:id="rId8"/>
    <p:sldId id="264" r:id="rId9"/>
    <p:sldId id="266" r:id="rId10"/>
    <p:sldId id="268" r:id="rId11"/>
  </p:sldIdLst>
  <p:sldSz cx="12188825" cy="6858000"/>
  <p:notesSz cx="6934200" cy="92202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orient="horz" pos="1008">
          <p15:clr>
            <a:srgbClr val="A4A3A4"/>
          </p15:clr>
        </p15:guide>
        <p15:guide id="3" orient="horz" pos="3792">
          <p15:clr>
            <a:srgbClr val="A4A3A4"/>
          </p15:clr>
        </p15:guide>
        <p15:guide id="4" orient="horz" pos="1152">
          <p15:clr>
            <a:srgbClr val="A4A3A4"/>
          </p15:clr>
        </p15:guide>
        <p15:guide id="5" orient="horz" pos="3360">
          <p15:clr>
            <a:srgbClr val="A4A3A4"/>
          </p15:clr>
        </p15:guide>
        <p15:guide id="6" orient="horz" pos="3072">
          <p15:clr>
            <a:srgbClr val="A4A3A4"/>
          </p15:clr>
        </p15:guide>
        <p15:guide id="7" orient="horz" pos="864">
          <p15:clr>
            <a:srgbClr val="A4A3A4"/>
          </p15:clr>
        </p15:guide>
        <p15:guide id="8" orient="horz" pos="528">
          <p15:clr>
            <a:srgbClr val="A4A3A4"/>
          </p15:clr>
        </p15:guide>
        <p15:guide id="9" orient="horz" pos="2784">
          <p15:clr>
            <a:srgbClr val="A4A3A4"/>
          </p15:clr>
        </p15:guide>
        <p15:guide id="10" pos="3839">
          <p15:clr>
            <a:srgbClr val="A4A3A4"/>
          </p15:clr>
        </p15:guide>
        <p15:guide id="11" pos="959">
          <p15:clr>
            <a:srgbClr val="A4A3A4"/>
          </p15:clr>
        </p15:guide>
        <p15:guide id="12" pos="7007">
          <p15:clr>
            <a:srgbClr val="A4A3A4"/>
          </p15:clr>
        </p15:guide>
        <p15:guide id="13" pos="6719">
          <p15:clr>
            <a:srgbClr val="A4A3A4"/>
          </p15:clr>
        </p15:guide>
        <p15:guide id="14" pos="6143">
          <p15:clr>
            <a:srgbClr val="A4A3A4"/>
          </p15:clr>
        </p15:guide>
        <p15:guide id="15" pos="3983">
          <p15:clr>
            <a:srgbClr val="A4A3A4"/>
          </p15:clr>
        </p15:guide>
        <p15:guide id="16" pos="527">
          <p15:clr>
            <a:srgbClr val="A4A3A4"/>
          </p15:clr>
        </p15:guide>
        <p15:guide id="17" pos="7151">
          <p15:clr>
            <a:srgbClr val="A4A3A4"/>
          </p15:clr>
        </p15:guide>
      </p15:sldGuideLst>
    </p:ext>
    <p:ext uri="{2D200454-40CA-4A62-9FC3-DE9A4176ACB9}">
      <p15:notesGuideLst xmlns:p15="http://schemas.microsoft.com/office/powerpoint/2012/main" xmlns="">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p:cViewPr varScale="1">
        <p:scale>
          <a:sx n="117" d="100"/>
          <a:sy n="117" d="100"/>
        </p:scale>
        <p:origin x="-354" y="-102"/>
      </p:cViewPr>
      <p:guideLst>
        <p:guide orient="horz" pos="2160"/>
        <p:guide orient="horz" pos="1008"/>
        <p:guide orient="horz" pos="3792"/>
        <p:guide orient="horz" pos="1152"/>
        <p:guide orient="horz" pos="3360"/>
        <p:guide orient="horz" pos="3072"/>
        <p:guide orient="horz" pos="864"/>
        <p:guide orient="horz" pos="528"/>
        <p:guide orient="horz" pos="2784"/>
        <p:guide pos="3839"/>
        <p:guide pos="959"/>
        <p:guide pos="7007"/>
        <p:guide pos="6719"/>
        <p:guide pos="6143"/>
        <p:guide pos="3983"/>
        <p:guide pos="527"/>
        <p:guide pos="7151"/>
      </p:guideLst>
    </p:cSldViewPr>
  </p:slideViewPr>
  <p:notesTextViewPr>
    <p:cViewPr>
      <p:scale>
        <a:sx n="1" d="1"/>
        <a:sy n="1" d="1"/>
      </p:scale>
      <p:origin x="0" y="0"/>
    </p:cViewPr>
  </p:notesTextViewPr>
  <p:notesViewPr>
    <p:cSldViewPr>
      <p:cViewPr varScale="1">
        <p:scale>
          <a:sx n="76" d="100"/>
          <a:sy n="76" d="100"/>
        </p:scale>
        <p:origin x="1680" y="96"/>
      </p:cViewPr>
      <p:guideLst>
        <p:guide orient="horz" pos="2904"/>
        <p:guide pos="2184"/>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handoutMaster" Target="handoutMasters/handout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Master" Target="slideMasters/slideMaster1.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endParaRPr/>
          </a:p>
        </p:txBody>
      </p:sp>
      <p:sp>
        <p:nvSpPr>
          <p:cNvPr id="3" name="Date Placeholder 2"/>
          <p:cNvSpPr>
            <a:spLocks noGrp="1"/>
          </p:cNvSpPr>
          <p:nvPr>
            <p:ph type="dt" sz="quarter" idx="1"/>
          </p:nvPr>
        </p:nvSpPr>
        <p:spPr>
          <a:xfrm>
            <a:off x="3927775" y="0"/>
            <a:ext cx="3004820" cy="461010"/>
          </a:xfrm>
          <a:prstGeom prst="rect">
            <a:avLst/>
          </a:prstGeom>
        </p:spPr>
        <p:txBody>
          <a:bodyPr vert="horz" lIns="92309" tIns="46154" rIns="92309" bIns="46154" rtlCol="0"/>
          <a:lstStyle>
            <a:lvl1pPr algn="r">
              <a:defRPr sz="1200"/>
            </a:lvl1pPr>
          </a:lstStyle>
          <a:p>
            <a:fld id="{004A8D02-4E65-4CCD-8312-4AB164C6C77D}" type="datetimeFigureOut">
              <a:rPr lang="en-US"/>
              <a:t>3/20/2013</a:t>
            </a:fld>
            <a:endParaRPr/>
          </a:p>
        </p:txBody>
      </p:sp>
      <p:sp>
        <p:nvSpPr>
          <p:cNvPr id="4" name="Footer Placeholder 3"/>
          <p:cNvSpPr>
            <a:spLocks noGrp="1"/>
          </p:cNvSpPr>
          <p:nvPr>
            <p:ph type="ftr" sz="quarter" idx="2"/>
          </p:nvPr>
        </p:nvSpPr>
        <p:spPr>
          <a:xfrm>
            <a:off x="0" y="8757590"/>
            <a:ext cx="3004820" cy="461010"/>
          </a:xfrm>
          <a:prstGeom prst="rect">
            <a:avLst/>
          </a:prstGeom>
        </p:spPr>
        <p:txBody>
          <a:bodyPr vert="horz" lIns="92309" tIns="46154" rIns="92309" bIns="46154" rtlCol="0" anchor="b"/>
          <a:lstStyle>
            <a:lvl1pPr algn="l">
              <a:defRPr sz="1200"/>
            </a:lvl1pPr>
          </a:lstStyle>
          <a:p>
            <a:endParaRPr/>
          </a:p>
        </p:txBody>
      </p:sp>
      <p:sp>
        <p:nvSpPr>
          <p:cNvPr id="5" name="Slide Number Placeholder 4"/>
          <p:cNvSpPr>
            <a:spLocks noGrp="1"/>
          </p:cNvSpPr>
          <p:nvPr>
            <p:ph type="sldNum" sz="quarter" idx="3"/>
          </p:nvPr>
        </p:nvSpPr>
        <p:spPr>
          <a:xfrm>
            <a:off x="3927775" y="8757590"/>
            <a:ext cx="3004820" cy="461010"/>
          </a:xfrm>
          <a:prstGeom prst="rect">
            <a:avLst/>
          </a:prstGeom>
        </p:spPr>
        <p:txBody>
          <a:bodyPr vert="horz" lIns="92309" tIns="46154" rIns="92309" bIns="46154" rtlCol="0" anchor="b"/>
          <a:lstStyle>
            <a:lvl1pPr algn="r">
              <a:defRPr sz="1200"/>
            </a:lvl1pPr>
          </a:lstStyle>
          <a:p>
            <a:fld id="{7C119DBA-4540-49B3-8FA9-6259387ECF9E}" type="slidenum">
              <a:rPr/>
              <a:t>‹#›</a:t>
            </a:fld>
            <a:endParaRPr/>
          </a:p>
        </p:txBody>
      </p:sp>
    </p:spTree>
    <p:extLst>
      <p:ext uri="{BB962C8B-B14F-4D97-AF65-F5344CB8AC3E}">
        <p14:creationId xmlns:p14="http://schemas.microsoft.com/office/powerpoint/2010/main" val="358761985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04820" cy="461010"/>
          </a:xfrm>
          <a:prstGeom prst="rect">
            <a:avLst/>
          </a:prstGeom>
        </p:spPr>
        <p:txBody>
          <a:bodyPr vert="horz" lIns="92309" tIns="46154" rIns="92309" bIns="46154" rtlCol="0"/>
          <a:lstStyle>
            <a:lvl1pPr algn="l">
              <a:defRPr sz="1200"/>
            </a:lvl1pPr>
          </a:lstStyle>
          <a:p>
            <a:endParaRPr/>
          </a:p>
        </p:txBody>
      </p:sp>
      <p:sp>
        <p:nvSpPr>
          <p:cNvPr id="3" name="Date Placeholder 2"/>
          <p:cNvSpPr>
            <a:spLocks noGrp="1"/>
          </p:cNvSpPr>
          <p:nvPr>
            <p:ph type="dt" idx="1"/>
          </p:nvPr>
        </p:nvSpPr>
        <p:spPr>
          <a:xfrm>
            <a:off x="3927775" y="0"/>
            <a:ext cx="3004820" cy="461010"/>
          </a:xfrm>
          <a:prstGeom prst="rect">
            <a:avLst/>
          </a:prstGeom>
        </p:spPr>
        <p:txBody>
          <a:bodyPr vert="horz" lIns="92309" tIns="46154" rIns="92309" bIns="46154" rtlCol="0"/>
          <a:lstStyle>
            <a:lvl1pPr algn="r">
              <a:defRPr sz="1200"/>
            </a:lvl1pPr>
          </a:lstStyle>
          <a:p>
            <a:fld id="{67A755D9-D361-47B8-9652-3B4EA9776CE5}" type="datetimeFigureOut">
              <a:rPr lang="en-US"/>
              <a:t>3/20/2013</a:t>
            </a:fld>
            <a:endParaRPr/>
          </a:p>
        </p:txBody>
      </p:sp>
      <p:sp>
        <p:nvSpPr>
          <p:cNvPr id="4" name="Slide Image Placeholder 3"/>
          <p:cNvSpPr>
            <a:spLocks noGrp="1" noRot="1" noChangeAspect="1"/>
          </p:cNvSpPr>
          <p:nvPr>
            <p:ph type="sldImg" idx="2"/>
          </p:nvPr>
        </p:nvSpPr>
        <p:spPr>
          <a:xfrm>
            <a:off x="395288" y="692150"/>
            <a:ext cx="6143625" cy="3457575"/>
          </a:xfrm>
          <a:prstGeom prst="rect">
            <a:avLst/>
          </a:prstGeom>
          <a:noFill/>
          <a:ln w="12700">
            <a:solidFill>
              <a:prstClr val="black"/>
            </a:solidFill>
          </a:ln>
        </p:spPr>
        <p:txBody>
          <a:bodyPr vert="horz" lIns="92309" tIns="46154" rIns="92309" bIns="46154" rtlCol="0" anchor="ctr"/>
          <a:lstStyle/>
          <a:p>
            <a:endParaRPr/>
          </a:p>
        </p:txBody>
      </p:sp>
      <p:sp>
        <p:nvSpPr>
          <p:cNvPr id="5" name="Notes Placeholder 4"/>
          <p:cNvSpPr>
            <a:spLocks noGrp="1"/>
          </p:cNvSpPr>
          <p:nvPr>
            <p:ph type="body" sz="quarter" idx="3"/>
          </p:nvPr>
        </p:nvSpPr>
        <p:spPr>
          <a:xfrm>
            <a:off x="693420" y="4379595"/>
            <a:ext cx="5547360" cy="4149090"/>
          </a:xfrm>
          <a:prstGeom prst="rect">
            <a:avLst/>
          </a:prstGeom>
        </p:spPr>
        <p:txBody>
          <a:bodyPr vert="horz" lIns="92309" tIns="46154" rIns="92309" bIns="46154" rtlCol="0"/>
          <a:lstStyle/>
          <a:p>
            <a:pPr lvl="0"/>
            <a:r>
              <a:rPr/>
              <a:t>Click to edit Master text styles</a:t>
            </a:r>
          </a:p>
          <a:p>
            <a:pPr lvl="1"/>
            <a:r>
              <a:rPr/>
              <a:t>Second level</a:t>
            </a:r>
          </a:p>
          <a:p>
            <a:pPr lvl="2"/>
            <a:r>
              <a:rPr/>
              <a:t>Third level</a:t>
            </a:r>
          </a:p>
          <a:p>
            <a:pPr lvl="3"/>
            <a:r>
              <a:rPr/>
              <a:t>Fourth level</a:t>
            </a:r>
          </a:p>
          <a:p>
            <a:pPr lvl="4"/>
            <a:r>
              <a:rPr/>
              <a:t>Fifth level</a:t>
            </a:r>
          </a:p>
        </p:txBody>
      </p:sp>
      <p:sp>
        <p:nvSpPr>
          <p:cNvPr id="6" name="Footer Placeholder 5"/>
          <p:cNvSpPr>
            <a:spLocks noGrp="1"/>
          </p:cNvSpPr>
          <p:nvPr>
            <p:ph type="ftr" sz="quarter" idx="4"/>
          </p:nvPr>
        </p:nvSpPr>
        <p:spPr>
          <a:xfrm>
            <a:off x="0" y="8757590"/>
            <a:ext cx="3004820" cy="461010"/>
          </a:xfrm>
          <a:prstGeom prst="rect">
            <a:avLst/>
          </a:prstGeom>
        </p:spPr>
        <p:txBody>
          <a:bodyPr vert="horz" lIns="92309" tIns="46154" rIns="92309" bIns="46154" rtlCol="0" anchor="b"/>
          <a:lstStyle>
            <a:lvl1pPr algn="l">
              <a:defRPr sz="1200"/>
            </a:lvl1pPr>
          </a:lstStyle>
          <a:p>
            <a:endParaRPr/>
          </a:p>
        </p:txBody>
      </p:sp>
      <p:sp>
        <p:nvSpPr>
          <p:cNvPr id="7" name="Slide Number Placeholder 6"/>
          <p:cNvSpPr>
            <a:spLocks noGrp="1"/>
          </p:cNvSpPr>
          <p:nvPr>
            <p:ph type="sldNum" sz="quarter" idx="5"/>
          </p:nvPr>
        </p:nvSpPr>
        <p:spPr>
          <a:xfrm>
            <a:off x="3927775" y="8757590"/>
            <a:ext cx="3004820" cy="461010"/>
          </a:xfrm>
          <a:prstGeom prst="rect">
            <a:avLst/>
          </a:prstGeom>
        </p:spPr>
        <p:txBody>
          <a:bodyPr vert="horz" lIns="92309" tIns="46154" rIns="92309" bIns="46154" rtlCol="0" anchor="b"/>
          <a:lstStyle>
            <a:lvl1pPr algn="r">
              <a:defRPr sz="1200"/>
            </a:lvl1pPr>
          </a:lstStyle>
          <a:p>
            <a:fld id="{E3B36274-F2B9-4C45-BBB4-0EDF4CD651A7}" type="slidenum">
              <a:rPr/>
              <a:t>‹#›</a:t>
            </a:fld>
            <a:endParaRPr/>
          </a:p>
        </p:txBody>
      </p:sp>
    </p:spTree>
    <p:extLst>
      <p:ext uri="{BB962C8B-B14F-4D97-AF65-F5344CB8AC3E}">
        <p14:creationId xmlns:p14="http://schemas.microsoft.com/office/powerpoint/2010/main" val="21476885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B36274-F2B9-4C45-BBB4-0EDF4CD651A7}" type="slidenum">
              <a:rPr lang="en-US" smtClean="0"/>
              <a:t>1</a:t>
            </a:fld>
            <a:endParaRPr lang="en-US"/>
          </a:p>
        </p:txBody>
      </p:sp>
    </p:spTree>
    <p:extLst>
      <p:ext uri="{BB962C8B-B14F-4D97-AF65-F5344CB8AC3E}">
        <p14:creationId xmlns:p14="http://schemas.microsoft.com/office/powerpoint/2010/main" val="50944121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3175" y="6400800"/>
            <a:ext cx="1218565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6994" y="758952"/>
            <a:ext cx="10055781" cy="3566160"/>
          </a:xfrm>
        </p:spPr>
        <p:txBody>
          <a:bodyPr anchor="b">
            <a:normAutofit/>
          </a:bodyPr>
          <a:lstStyle>
            <a:lvl1pPr algn="l">
              <a:lnSpc>
                <a:spcPct val="85000"/>
              </a:lnSpc>
              <a:defRPr sz="7998" spc="-50" baseline="0">
                <a:solidFill>
                  <a:schemeClr val="tx1">
                    <a:lumMod val="85000"/>
                    <a:lumOff val="15000"/>
                  </a:schemeClr>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099764" y="4455620"/>
            <a:ext cx="10055781" cy="1143000"/>
          </a:xfrm>
        </p:spPr>
        <p:txBody>
          <a:bodyPr lIns="91440" rIns="91440">
            <a:normAutofit/>
          </a:bodyPr>
          <a:lstStyle>
            <a:lvl1pPr marL="0" indent="0" algn="l">
              <a:buNone/>
              <a:defRPr sz="2399" cap="all" spc="200" baseline="0">
                <a:solidFill>
                  <a:schemeClr val="tx2"/>
                </a:solidFill>
                <a:latin typeface="+mj-lt"/>
              </a:defRPr>
            </a:lvl1pPr>
            <a:lvl2pPr marL="457063" indent="0" algn="ctr">
              <a:buNone/>
              <a:defRPr sz="2399"/>
            </a:lvl2pPr>
            <a:lvl3pPr marL="914126" indent="0" algn="ctr">
              <a:buNone/>
              <a:defRPr sz="2399"/>
            </a:lvl3pPr>
            <a:lvl4pPr marL="1371189" indent="0" algn="ctr">
              <a:buNone/>
              <a:defRPr sz="1999"/>
            </a:lvl4pPr>
            <a:lvl5pPr marL="1828251" indent="0" algn="ctr">
              <a:buNone/>
              <a:defRPr sz="1999"/>
            </a:lvl5pPr>
            <a:lvl6pPr marL="2285314" indent="0" algn="ctr">
              <a:buNone/>
              <a:defRPr sz="1999"/>
            </a:lvl6pPr>
            <a:lvl7pPr marL="2742377" indent="0" algn="ctr">
              <a:buNone/>
              <a:defRPr sz="1999"/>
            </a:lvl7pPr>
            <a:lvl8pPr marL="3199440" indent="0" algn="ctr">
              <a:buNone/>
              <a:defRPr sz="1999"/>
            </a:lvl8pPr>
            <a:lvl9pPr marL="3656503" indent="0" algn="ctr">
              <a:buNone/>
              <a:defRPr sz="1999"/>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3829175-527E-46A3-863C-1BB1F163B849}" type="datetimeFigureOut">
              <a:rPr lang="en-US" smtClean="0"/>
              <a:t>3/20/2013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cxnSp>
        <p:nvCxnSpPr>
          <p:cNvPr id="9" name="Straight Connector 8"/>
          <p:cNvCxnSpPr/>
          <p:nvPr/>
        </p:nvCxnSpPr>
        <p:spPr>
          <a:xfrm>
            <a:off x="1207344" y="4343400"/>
            <a:ext cx="9872948"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51495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829175-527E-46A3-863C-1BB1F163B849}" type="datetimeFigureOut">
              <a:rPr lang="en-US" smtClean="0"/>
              <a:t>3/20/2013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spTree>
    <p:extLst>
      <p:ext uri="{BB962C8B-B14F-4D97-AF65-F5344CB8AC3E}">
        <p14:creationId xmlns:p14="http://schemas.microsoft.com/office/powerpoint/2010/main" val="134247273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3175" y="6400800"/>
            <a:ext cx="1218565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2628" y="414779"/>
            <a:ext cx="2628215" cy="575742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7982" y="414778"/>
            <a:ext cx="7732286" cy="5757422"/>
          </a:xfrm>
        </p:spPr>
        <p:txBody>
          <a:bodyPr vert="eaVert" lIns="45720" tIns="0" rIns="45720" bIns="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829175-527E-46A3-863C-1BB1F163B849}" type="datetimeFigureOut">
              <a:rPr lang="en-US" smtClean="0"/>
              <a:t>3/20/2013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spTree>
    <p:extLst>
      <p:ext uri="{BB962C8B-B14F-4D97-AF65-F5344CB8AC3E}">
        <p14:creationId xmlns:p14="http://schemas.microsoft.com/office/powerpoint/2010/main" val="6565176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3829175-527E-46A3-863C-1BB1F163B849}" type="datetimeFigureOut">
              <a:rPr lang="en-US" smtClean="0"/>
              <a:t>3/20/2013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spTree>
    <p:extLst>
      <p:ext uri="{BB962C8B-B14F-4D97-AF65-F5344CB8AC3E}">
        <p14:creationId xmlns:p14="http://schemas.microsoft.com/office/powerpoint/2010/main" val="42530424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565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6994" y="758952"/>
            <a:ext cx="10055781" cy="3566160"/>
          </a:xfrm>
        </p:spPr>
        <p:txBody>
          <a:bodyPr anchor="b" anchorCtr="0">
            <a:normAutofit/>
          </a:bodyPr>
          <a:lstStyle>
            <a:lvl1pPr>
              <a:lnSpc>
                <a:spcPct val="85000"/>
              </a:lnSpc>
              <a:defRPr sz="7998" b="0">
                <a:solidFill>
                  <a:schemeClr val="tx1">
                    <a:lumMod val="85000"/>
                    <a:lumOff val="15000"/>
                  </a:schemeClr>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1096994" y="4453128"/>
            <a:ext cx="10055781" cy="1143000"/>
          </a:xfrm>
        </p:spPr>
        <p:txBody>
          <a:bodyPr lIns="91440" rIns="91440" anchor="t" anchorCtr="0">
            <a:normAutofit/>
          </a:bodyPr>
          <a:lstStyle>
            <a:lvl1pPr marL="0" indent="0">
              <a:buNone/>
              <a:defRPr sz="2399" cap="all" spc="200" baseline="0">
                <a:solidFill>
                  <a:schemeClr val="tx2"/>
                </a:solidFill>
                <a:latin typeface="+mj-lt"/>
              </a:defRPr>
            </a:lvl1pPr>
            <a:lvl2pPr marL="457063" indent="0">
              <a:buNone/>
              <a:defRPr sz="1799">
                <a:solidFill>
                  <a:schemeClr val="tx1">
                    <a:tint val="75000"/>
                  </a:schemeClr>
                </a:solidFill>
              </a:defRPr>
            </a:lvl2pPr>
            <a:lvl3pPr marL="914126" indent="0">
              <a:buNone/>
              <a:defRPr sz="1600">
                <a:solidFill>
                  <a:schemeClr val="tx1">
                    <a:tint val="75000"/>
                  </a:schemeClr>
                </a:solidFill>
              </a:defRPr>
            </a:lvl3pPr>
            <a:lvl4pPr marL="1371189" indent="0">
              <a:buNone/>
              <a:defRPr sz="1400">
                <a:solidFill>
                  <a:schemeClr val="tx1">
                    <a:tint val="75000"/>
                  </a:schemeClr>
                </a:solidFill>
              </a:defRPr>
            </a:lvl4pPr>
            <a:lvl5pPr marL="1828251" indent="0">
              <a:buNone/>
              <a:defRPr sz="1400">
                <a:solidFill>
                  <a:schemeClr val="tx1">
                    <a:tint val="75000"/>
                  </a:schemeClr>
                </a:solidFill>
              </a:defRPr>
            </a:lvl5pPr>
            <a:lvl6pPr marL="2285314" indent="0">
              <a:buNone/>
              <a:defRPr sz="1400">
                <a:solidFill>
                  <a:schemeClr val="tx1">
                    <a:tint val="75000"/>
                  </a:schemeClr>
                </a:solidFill>
              </a:defRPr>
            </a:lvl6pPr>
            <a:lvl7pPr marL="2742377" indent="0">
              <a:buNone/>
              <a:defRPr sz="1400">
                <a:solidFill>
                  <a:schemeClr val="tx1">
                    <a:tint val="75000"/>
                  </a:schemeClr>
                </a:solidFill>
              </a:defRPr>
            </a:lvl7pPr>
            <a:lvl8pPr marL="3199440" indent="0">
              <a:buNone/>
              <a:defRPr sz="1400">
                <a:solidFill>
                  <a:schemeClr val="tx1">
                    <a:tint val="75000"/>
                  </a:schemeClr>
                </a:solidFill>
              </a:defRPr>
            </a:lvl8pPr>
            <a:lvl9pPr marL="3656503"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3829175-527E-46A3-863C-1BB1F163B849}" type="datetimeFigureOut">
              <a:rPr lang="en-US" smtClean="0"/>
              <a:t>3/20/2013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5137D0E-4A4F-4307-8994-C1891D747D59}" type="slidenum">
              <a:rPr lang="en-US" smtClean="0"/>
              <a:t>‹#›</a:t>
            </a:fld>
            <a:endParaRPr lang="en-US"/>
          </a:p>
        </p:txBody>
      </p:sp>
      <p:cxnSp>
        <p:nvCxnSpPr>
          <p:cNvPr id="9" name="Straight Connector 8"/>
          <p:cNvCxnSpPr/>
          <p:nvPr/>
        </p:nvCxnSpPr>
        <p:spPr>
          <a:xfrm>
            <a:off x="1207344" y="4343400"/>
            <a:ext cx="9872948"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9315635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a:xfrm>
            <a:off x="1096994" y="286604"/>
            <a:ext cx="10055781" cy="1450757"/>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96993" y="1845734"/>
            <a:ext cx="4936474"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216301" y="1845735"/>
            <a:ext cx="4936474"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3829175-527E-46A3-863C-1BB1F163B849}" type="datetimeFigureOut">
              <a:rPr lang="en-US" smtClean="0"/>
              <a:t>3/20/2013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5137D0E-4A4F-4307-8994-C1891D747D59}" type="slidenum">
              <a:rPr lang="en-US" smtClean="0"/>
              <a:t>‹#›</a:t>
            </a:fld>
            <a:endParaRPr lang="en-US"/>
          </a:p>
        </p:txBody>
      </p:sp>
    </p:spTree>
    <p:extLst>
      <p:ext uri="{BB962C8B-B14F-4D97-AF65-F5344CB8AC3E}">
        <p14:creationId xmlns:p14="http://schemas.microsoft.com/office/powerpoint/2010/main" val="42273601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1096994" y="286604"/>
            <a:ext cx="10055781" cy="1450757"/>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96994" y="1846052"/>
            <a:ext cx="4936474" cy="736282"/>
          </a:xfrm>
        </p:spPr>
        <p:txBody>
          <a:bodyPr lIns="91440" rIns="91440" anchor="ctr">
            <a:normAutofit/>
          </a:bodyPr>
          <a:lstStyle>
            <a:lvl1pPr marL="0" indent="0">
              <a:buNone/>
              <a:defRPr sz="1999" b="0" cap="all" baseline="0">
                <a:solidFill>
                  <a:schemeClr val="tx2"/>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96994" y="2582334"/>
            <a:ext cx="4936474"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216301" y="1846052"/>
            <a:ext cx="4936474" cy="736282"/>
          </a:xfrm>
        </p:spPr>
        <p:txBody>
          <a:bodyPr lIns="91440" rIns="91440" anchor="ctr">
            <a:normAutofit/>
          </a:bodyPr>
          <a:lstStyle>
            <a:lvl1pPr marL="0" indent="0">
              <a:buNone/>
              <a:defRPr sz="1999" b="0" cap="all" baseline="0">
                <a:solidFill>
                  <a:schemeClr val="tx2"/>
                </a:solidFill>
              </a:defRPr>
            </a:lvl1pPr>
            <a:lvl2pPr marL="457063" indent="0">
              <a:buNone/>
              <a:defRPr sz="1999" b="1"/>
            </a:lvl2pPr>
            <a:lvl3pPr marL="914126" indent="0">
              <a:buNone/>
              <a:defRPr sz="1799" b="1"/>
            </a:lvl3pPr>
            <a:lvl4pPr marL="1371189" indent="0">
              <a:buNone/>
              <a:defRPr sz="1600" b="1"/>
            </a:lvl4pPr>
            <a:lvl5pPr marL="1828251" indent="0">
              <a:buNone/>
              <a:defRPr sz="1600" b="1"/>
            </a:lvl5pPr>
            <a:lvl6pPr marL="2285314" indent="0">
              <a:buNone/>
              <a:defRPr sz="1600" b="1"/>
            </a:lvl6pPr>
            <a:lvl7pPr marL="2742377" indent="0">
              <a:buNone/>
              <a:defRPr sz="1600" b="1"/>
            </a:lvl7pPr>
            <a:lvl8pPr marL="3199440" indent="0">
              <a:buNone/>
              <a:defRPr sz="1600" b="1"/>
            </a:lvl8pPr>
            <a:lvl9pPr marL="3656503"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216301" y="2582334"/>
            <a:ext cx="4936474" cy="33782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3829175-527E-46A3-863C-1BB1F163B849}" type="datetimeFigureOut">
              <a:rPr lang="en-US" smtClean="0"/>
              <a:t>3/20/2013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5137D0E-4A4F-4307-8994-C1891D747D59}" type="slidenum">
              <a:rPr lang="en-US" smtClean="0"/>
              <a:t>‹#›</a:t>
            </a:fld>
            <a:endParaRPr lang="en-US"/>
          </a:p>
        </p:txBody>
      </p:sp>
    </p:spTree>
    <p:extLst>
      <p:ext uri="{BB962C8B-B14F-4D97-AF65-F5344CB8AC3E}">
        <p14:creationId xmlns:p14="http://schemas.microsoft.com/office/powerpoint/2010/main" val="12399707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3829175-527E-46A3-863C-1BB1F163B849}" type="datetimeFigureOut">
              <a:rPr lang="en-US" smtClean="0"/>
              <a:t>3/20/2013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5137D0E-4A4F-4307-8994-C1891D747D59}" type="slidenum">
              <a:rPr lang="en-US" smtClean="0"/>
              <a:t>‹#›</a:t>
            </a:fld>
            <a:endParaRPr lang="en-US"/>
          </a:p>
        </p:txBody>
      </p:sp>
    </p:spTree>
    <p:extLst>
      <p:ext uri="{BB962C8B-B14F-4D97-AF65-F5344CB8AC3E}">
        <p14:creationId xmlns:p14="http://schemas.microsoft.com/office/powerpoint/2010/main" val="23376972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3175" y="6400800"/>
            <a:ext cx="12185651"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83829175-527E-46A3-863C-1BB1F163B849}" type="datetimeFigureOut">
              <a:rPr lang="en-US" smtClean="0"/>
              <a:t>3/20/2013</a:t>
            </a:fld>
            <a:endParaRPr lang="en-US"/>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en-US"/>
          </a:p>
        </p:txBody>
      </p:sp>
      <p:sp>
        <p:nvSpPr>
          <p:cNvPr id="9" name="Slide Number Placeholder 8"/>
          <p:cNvSpPr>
            <a:spLocks noGrp="1"/>
          </p:cNvSpPr>
          <p:nvPr>
            <p:ph type="sldNum" sz="quarter" idx="12"/>
          </p:nvPr>
        </p:nvSpPr>
        <p:spPr/>
        <p:txBody>
          <a:bodyPr/>
          <a:lstStyle/>
          <a:p>
            <a:fld id="{E5137D0E-4A4F-4307-8994-C1891D747D59}" type="slidenum">
              <a:rPr lang="en-US" smtClean="0"/>
              <a:t>‹#›</a:t>
            </a:fld>
            <a:endParaRPr lang="en-US"/>
          </a:p>
        </p:txBody>
      </p:sp>
    </p:spTree>
    <p:extLst>
      <p:ext uri="{BB962C8B-B14F-4D97-AF65-F5344CB8AC3E}">
        <p14:creationId xmlns:p14="http://schemas.microsoft.com/office/powerpoint/2010/main" val="569939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p:cNvSpPr/>
          <p:nvPr/>
        </p:nvSpPr>
        <p:spPr>
          <a:xfrm>
            <a:off x="17" y="0"/>
            <a:ext cx="404973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39019" y="0"/>
            <a:ext cx="63991"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081" y="594359"/>
            <a:ext cx="3199567" cy="2286000"/>
          </a:xfrm>
        </p:spPr>
        <p:txBody>
          <a:bodyPr anchor="b">
            <a:normAutofit/>
          </a:bodyPr>
          <a:lstStyle>
            <a:lvl1pPr>
              <a:defRPr sz="3599" b="0">
                <a:solidFill>
                  <a:srgbClr val="FFFFFF"/>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4799350" y="731520"/>
            <a:ext cx="6490549" cy="52578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081" y="2926080"/>
            <a:ext cx="3199567" cy="3379124"/>
          </a:xfrm>
        </p:spPr>
        <p:txBody>
          <a:bodyPr lIns="91440" rIns="91440">
            <a:normAutofit/>
          </a:bodyPr>
          <a:lstStyle>
            <a:lvl1pPr marL="0" indent="0">
              <a:buNone/>
              <a:defRPr sz="1500">
                <a:solidFill>
                  <a:srgbClr val="FFFFFF"/>
                </a:solidFill>
              </a:defRPr>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smtClean="0"/>
              <a:t>Click to edit Master text styles</a:t>
            </a:r>
          </a:p>
        </p:txBody>
      </p:sp>
      <p:sp>
        <p:nvSpPr>
          <p:cNvPr id="5" name="Date Placeholder 4"/>
          <p:cNvSpPr>
            <a:spLocks noGrp="1"/>
          </p:cNvSpPr>
          <p:nvPr>
            <p:ph type="dt" sz="half" idx="10"/>
          </p:nvPr>
        </p:nvSpPr>
        <p:spPr>
          <a:xfrm>
            <a:off x="465391" y="6459786"/>
            <a:ext cx="2617828" cy="365125"/>
          </a:xfrm>
        </p:spPr>
        <p:txBody>
          <a:bodyPr/>
          <a:lstStyle>
            <a:lvl1pPr algn="l">
              <a:defRPr/>
            </a:lvl1pPr>
          </a:lstStyle>
          <a:p>
            <a:fld id="{83829175-527E-46A3-863C-1BB1F163B849}" type="datetimeFigureOut">
              <a:rPr lang="en-US" smtClean="0"/>
              <a:pPr/>
              <a:t>3/20/2013</a:t>
            </a:fld>
            <a:endParaRPr lang="en-US"/>
          </a:p>
        </p:txBody>
      </p:sp>
      <p:sp>
        <p:nvSpPr>
          <p:cNvPr id="6" name="Footer Placeholder 5"/>
          <p:cNvSpPr>
            <a:spLocks noGrp="1"/>
          </p:cNvSpPr>
          <p:nvPr>
            <p:ph type="ftr" sz="quarter" idx="11"/>
          </p:nvPr>
        </p:nvSpPr>
        <p:spPr>
          <a:xfrm>
            <a:off x="4799350" y="6459786"/>
            <a:ext cx="4646990" cy="365125"/>
          </a:xfrm>
        </p:spPr>
        <p:txBody>
          <a:bodyPr/>
          <a:lstStyle>
            <a:lvl1pPr algn="l">
              <a:defRPr>
                <a:solidFill>
                  <a:schemeClr val="tx2"/>
                </a:solidFill>
              </a:defRPr>
            </a:lvl1pPr>
          </a:lstStyle>
          <a:p>
            <a:endParaRPr lang="en-US"/>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E5137D0E-4A4F-4307-8994-C1891D747D59}" type="slidenum">
              <a:rPr lang="en-US" smtClean="0"/>
              <a:pPr/>
              <a:t>‹#›</a:t>
            </a:fld>
            <a:endParaRPr lang="en-US"/>
          </a:p>
        </p:txBody>
      </p:sp>
    </p:spTree>
    <p:extLst>
      <p:ext uri="{BB962C8B-B14F-4D97-AF65-F5344CB8AC3E}">
        <p14:creationId xmlns:p14="http://schemas.microsoft.com/office/powerpoint/2010/main" val="17603474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4953000"/>
            <a:ext cx="12185651"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5651"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6994" y="5074920"/>
            <a:ext cx="10110630" cy="822960"/>
          </a:xfrm>
        </p:spPr>
        <p:txBody>
          <a:bodyPr lIns="91440" tIns="0" rIns="91440" bIns="0" anchor="b">
            <a:noAutofit/>
          </a:bodyPr>
          <a:lstStyle>
            <a:lvl1pPr>
              <a:defRPr sz="3599" b="0">
                <a:solidFill>
                  <a:srgbClr val="FFFFFF"/>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5" y="0"/>
            <a:ext cx="12188810" cy="4915076"/>
          </a:xfrm>
          <a:blipFill>
            <a:blip r:embed="rId2"/>
            <a:stretch>
              <a:fillRect/>
            </a:stretch>
          </a:blipFill>
        </p:spPr>
        <p:txBody>
          <a:bodyPr lIns="457200" tIns="457200" anchor="t"/>
          <a:lstStyle>
            <a:lvl1pPr marL="0" indent="0">
              <a:buNone/>
              <a:defRPr sz="3199">
                <a:solidFill>
                  <a:schemeClr val="bg1"/>
                </a:solidFill>
              </a:defRPr>
            </a:lvl1pPr>
            <a:lvl2pPr marL="457063" indent="0">
              <a:buNone/>
              <a:defRPr sz="2799"/>
            </a:lvl2pPr>
            <a:lvl3pPr marL="914126" indent="0">
              <a:buNone/>
              <a:defRPr sz="2399"/>
            </a:lvl3pPr>
            <a:lvl4pPr marL="1371189" indent="0">
              <a:buNone/>
              <a:defRPr sz="1999"/>
            </a:lvl4pPr>
            <a:lvl5pPr marL="1828251" indent="0">
              <a:buNone/>
              <a:defRPr sz="1999"/>
            </a:lvl5pPr>
            <a:lvl6pPr marL="2285314" indent="0">
              <a:buNone/>
              <a:defRPr sz="1999"/>
            </a:lvl6pPr>
            <a:lvl7pPr marL="2742377" indent="0">
              <a:buNone/>
              <a:defRPr sz="1999"/>
            </a:lvl7pPr>
            <a:lvl8pPr marL="3199440" indent="0">
              <a:buNone/>
              <a:defRPr sz="1999"/>
            </a:lvl8pPr>
            <a:lvl9pPr marL="3656503" indent="0">
              <a:buNone/>
              <a:defRPr sz="1999"/>
            </a:lvl9pPr>
          </a:lstStyle>
          <a:p>
            <a:r>
              <a:rPr lang="en-US" smtClean="0"/>
              <a:t>Click icon to add picture</a:t>
            </a:r>
            <a:endParaRPr lang="en-US" dirty="0"/>
          </a:p>
        </p:txBody>
      </p:sp>
      <p:sp>
        <p:nvSpPr>
          <p:cNvPr id="4" name="Text Placeholder 3"/>
          <p:cNvSpPr>
            <a:spLocks noGrp="1"/>
          </p:cNvSpPr>
          <p:nvPr>
            <p:ph type="body" sz="half" idx="2"/>
          </p:nvPr>
        </p:nvSpPr>
        <p:spPr>
          <a:xfrm>
            <a:off x="1096994" y="5907023"/>
            <a:ext cx="10110630"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063" indent="0">
              <a:buNone/>
              <a:defRPr sz="1200"/>
            </a:lvl2pPr>
            <a:lvl3pPr marL="914126" indent="0">
              <a:buNone/>
              <a:defRPr sz="1000"/>
            </a:lvl3pPr>
            <a:lvl4pPr marL="1371189" indent="0">
              <a:buNone/>
              <a:defRPr sz="900"/>
            </a:lvl4pPr>
            <a:lvl5pPr marL="1828251" indent="0">
              <a:buNone/>
              <a:defRPr sz="900"/>
            </a:lvl5pPr>
            <a:lvl6pPr marL="2285314" indent="0">
              <a:buNone/>
              <a:defRPr sz="900"/>
            </a:lvl6pPr>
            <a:lvl7pPr marL="2742377" indent="0">
              <a:buNone/>
              <a:defRPr sz="900"/>
            </a:lvl7pPr>
            <a:lvl8pPr marL="3199440" indent="0">
              <a:buNone/>
              <a:defRPr sz="900"/>
            </a:lvl8pPr>
            <a:lvl9pPr marL="3656503"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smtClean="0"/>
              <a:pPr/>
              <a:t>3/20/2013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253751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88826"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6994" y="286604"/>
            <a:ext cx="10055781" cy="1450757"/>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96994" y="1845734"/>
            <a:ext cx="10055781" cy="4023360"/>
          </a:xfrm>
          <a:prstGeom prst="rect">
            <a:avLst/>
          </a:prstGeom>
        </p:spPr>
        <p:txBody>
          <a:bodyPr vert="horz" lIns="0" tIns="45720" rIns="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96995" y="6459786"/>
            <a:ext cx="2471627" cy="365125"/>
          </a:xfrm>
          <a:prstGeom prst="rect">
            <a:avLst/>
          </a:prstGeom>
        </p:spPr>
        <p:txBody>
          <a:bodyPr vert="horz" lIns="91440" tIns="45720" rIns="91440" bIns="45720" rtlCol="0" anchor="ctr"/>
          <a:lstStyle>
            <a:lvl1pPr algn="l">
              <a:defRPr sz="900">
                <a:solidFill>
                  <a:srgbClr val="FFFFFF"/>
                </a:solidFill>
              </a:defRPr>
            </a:lvl1pPr>
          </a:lstStyle>
          <a:p>
            <a:fld id="{83829175-527E-46A3-863C-1BB1F163B849}" type="datetimeFigureOut">
              <a:rPr lang="en-US" smtClean="0"/>
              <a:pPr/>
              <a:t>3/20/2013</a:t>
            </a:fld>
            <a:endParaRPr lang="en-US"/>
          </a:p>
        </p:txBody>
      </p:sp>
      <p:sp>
        <p:nvSpPr>
          <p:cNvPr id="5" name="Footer Placeholder 4"/>
          <p:cNvSpPr>
            <a:spLocks noGrp="1"/>
          </p:cNvSpPr>
          <p:nvPr>
            <p:ph type="ftr" sz="quarter" idx="3"/>
          </p:nvPr>
        </p:nvSpPr>
        <p:spPr>
          <a:xfrm>
            <a:off x="3685225" y="6459786"/>
            <a:ext cx="4821548"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en-US"/>
          </a:p>
        </p:txBody>
      </p:sp>
      <p:sp>
        <p:nvSpPr>
          <p:cNvPr id="6" name="Slide Number Placeholder 5"/>
          <p:cNvSpPr>
            <a:spLocks noGrp="1"/>
          </p:cNvSpPr>
          <p:nvPr>
            <p:ph type="sldNum" sz="quarter" idx="4"/>
          </p:nvPr>
        </p:nvSpPr>
        <p:spPr>
          <a:xfrm>
            <a:off x="9897880" y="6459786"/>
            <a:ext cx="1311683" cy="365125"/>
          </a:xfrm>
          <a:prstGeom prst="rect">
            <a:avLst/>
          </a:prstGeom>
        </p:spPr>
        <p:txBody>
          <a:bodyPr vert="horz" lIns="91440" tIns="45720" rIns="91440" bIns="45720" rtlCol="0" anchor="ctr"/>
          <a:lstStyle>
            <a:lvl1pPr algn="r">
              <a:defRPr sz="1050">
                <a:solidFill>
                  <a:srgbClr val="FFFFFF"/>
                </a:solidFill>
              </a:defRPr>
            </a:lvl1pPr>
          </a:lstStyle>
          <a:p>
            <a:fld id="{E5137D0E-4A4F-4307-8994-C1891D747D59}" type="slidenum">
              <a:rPr lang="en-US" smtClean="0"/>
              <a:pPr/>
              <a:t>‹#›</a:t>
            </a:fld>
            <a:endParaRPr lang="en-US"/>
          </a:p>
        </p:txBody>
      </p:sp>
      <p:cxnSp>
        <p:nvCxnSpPr>
          <p:cNvPr id="10" name="Straight Connector 9"/>
          <p:cNvCxnSpPr/>
          <p:nvPr/>
        </p:nvCxnSpPr>
        <p:spPr>
          <a:xfrm>
            <a:off x="1193221" y="1737845"/>
            <a:ext cx="9964364"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19385097"/>
      </p:ext>
    </p:extLst>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 id="2147483729" r:id="rId4"/>
    <p:sldLayoutId id="2147483730" r:id="rId5"/>
    <p:sldLayoutId id="2147483731" r:id="rId6"/>
    <p:sldLayoutId id="2147483732" r:id="rId7"/>
    <p:sldLayoutId id="2147483733" r:id="rId8"/>
    <p:sldLayoutId id="2147483734" r:id="rId9"/>
    <p:sldLayoutId id="2147483735" r:id="rId10"/>
    <p:sldLayoutId id="2147483736"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txStyles>
    <p:titleStyle>
      <a:lvl1pPr algn="l" defTabSz="914126" rtl="0" eaLnBrk="1" latinLnBrk="0" hangingPunct="1">
        <a:lnSpc>
          <a:spcPct val="85000"/>
        </a:lnSpc>
        <a:spcBef>
          <a:spcPct val="0"/>
        </a:spcBef>
        <a:buNone/>
        <a:defRPr sz="4799" kern="1200" spc="-50" baseline="0">
          <a:solidFill>
            <a:schemeClr val="tx1">
              <a:lumMod val="75000"/>
              <a:lumOff val="25000"/>
            </a:schemeClr>
          </a:solidFill>
          <a:latin typeface="+mj-lt"/>
          <a:ea typeface="+mj-ea"/>
          <a:cs typeface="+mj-cs"/>
        </a:defRPr>
      </a:lvl1pPr>
    </p:titleStyle>
    <p:bodyStyle>
      <a:lvl1pPr marL="91413" indent="-91413" algn="l" defTabSz="914126"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1999" kern="1200">
          <a:solidFill>
            <a:schemeClr val="tx1">
              <a:lumMod val="75000"/>
              <a:lumOff val="25000"/>
            </a:schemeClr>
          </a:solidFill>
          <a:latin typeface="+mn-lt"/>
          <a:ea typeface="+mn-ea"/>
          <a:cs typeface="+mn-cs"/>
        </a:defRPr>
      </a:lvl1pPr>
      <a:lvl2pPr marL="383933" indent="-182825" algn="l" defTabSz="914126" rtl="0" eaLnBrk="1" latinLnBrk="0" hangingPunct="1">
        <a:lnSpc>
          <a:spcPct val="90000"/>
        </a:lnSpc>
        <a:spcBef>
          <a:spcPts val="200"/>
        </a:spcBef>
        <a:spcAft>
          <a:spcPts val="400"/>
        </a:spcAft>
        <a:buClr>
          <a:schemeClr val="accent1"/>
        </a:buClr>
        <a:buFont typeface="Calibri" pitchFamily="34" charset="0"/>
        <a:buChar char="◦"/>
        <a:defRPr sz="1799" kern="1200">
          <a:solidFill>
            <a:schemeClr val="tx1">
              <a:lumMod val="75000"/>
              <a:lumOff val="25000"/>
            </a:schemeClr>
          </a:solidFill>
          <a:latin typeface="+mn-lt"/>
          <a:ea typeface="+mn-ea"/>
          <a:cs typeface="+mn-cs"/>
        </a:defRPr>
      </a:lvl2pPr>
      <a:lvl3pPr marL="566758" indent="-182825"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583" indent="-182825"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408" indent="-182825"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09967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29961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49955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699490" indent="-228531" algn="l" defTabSz="914126"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126" rtl="0" eaLnBrk="1" latinLnBrk="0" hangingPunct="1">
        <a:defRPr sz="1799" kern="1200">
          <a:solidFill>
            <a:schemeClr val="tx1"/>
          </a:solidFill>
          <a:latin typeface="+mn-lt"/>
          <a:ea typeface="+mn-ea"/>
          <a:cs typeface="+mn-cs"/>
        </a:defRPr>
      </a:lvl1pPr>
      <a:lvl2pPr marL="457063" algn="l" defTabSz="914126" rtl="0" eaLnBrk="1" latinLnBrk="0" hangingPunct="1">
        <a:defRPr sz="1799" kern="1200">
          <a:solidFill>
            <a:schemeClr val="tx1"/>
          </a:solidFill>
          <a:latin typeface="+mn-lt"/>
          <a:ea typeface="+mn-ea"/>
          <a:cs typeface="+mn-cs"/>
        </a:defRPr>
      </a:lvl2pPr>
      <a:lvl3pPr marL="914126" algn="l" defTabSz="914126" rtl="0" eaLnBrk="1" latinLnBrk="0" hangingPunct="1">
        <a:defRPr sz="1799" kern="1200">
          <a:solidFill>
            <a:schemeClr val="tx1"/>
          </a:solidFill>
          <a:latin typeface="+mn-lt"/>
          <a:ea typeface="+mn-ea"/>
          <a:cs typeface="+mn-cs"/>
        </a:defRPr>
      </a:lvl3pPr>
      <a:lvl4pPr marL="1371189" algn="l" defTabSz="914126" rtl="0" eaLnBrk="1" latinLnBrk="0" hangingPunct="1">
        <a:defRPr sz="1799" kern="1200">
          <a:solidFill>
            <a:schemeClr val="tx1"/>
          </a:solidFill>
          <a:latin typeface="+mn-lt"/>
          <a:ea typeface="+mn-ea"/>
          <a:cs typeface="+mn-cs"/>
        </a:defRPr>
      </a:lvl4pPr>
      <a:lvl5pPr marL="1828251" algn="l" defTabSz="914126" rtl="0" eaLnBrk="1" latinLnBrk="0" hangingPunct="1">
        <a:defRPr sz="1799" kern="1200">
          <a:solidFill>
            <a:schemeClr val="tx1"/>
          </a:solidFill>
          <a:latin typeface="+mn-lt"/>
          <a:ea typeface="+mn-ea"/>
          <a:cs typeface="+mn-cs"/>
        </a:defRPr>
      </a:lvl5pPr>
      <a:lvl6pPr marL="2285314" algn="l" defTabSz="914126" rtl="0" eaLnBrk="1" latinLnBrk="0" hangingPunct="1">
        <a:defRPr sz="1799" kern="1200">
          <a:solidFill>
            <a:schemeClr val="tx1"/>
          </a:solidFill>
          <a:latin typeface="+mn-lt"/>
          <a:ea typeface="+mn-ea"/>
          <a:cs typeface="+mn-cs"/>
        </a:defRPr>
      </a:lvl6pPr>
      <a:lvl7pPr marL="2742377" algn="l" defTabSz="914126" rtl="0" eaLnBrk="1" latinLnBrk="0" hangingPunct="1">
        <a:defRPr sz="1799" kern="1200">
          <a:solidFill>
            <a:schemeClr val="tx1"/>
          </a:solidFill>
          <a:latin typeface="+mn-lt"/>
          <a:ea typeface="+mn-ea"/>
          <a:cs typeface="+mn-cs"/>
        </a:defRPr>
      </a:lvl7pPr>
      <a:lvl8pPr marL="3199440" algn="l" defTabSz="914126" rtl="0" eaLnBrk="1" latinLnBrk="0" hangingPunct="1">
        <a:defRPr sz="1799" kern="1200">
          <a:solidFill>
            <a:schemeClr val="tx1"/>
          </a:solidFill>
          <a:latin typeface="+mn-lt"/>
          <a:ea typeface="+mn-ea"/>
          <a:cs typeface="+mn-cs"/>
        </a:defRPr>
      </a:lvl8pPr>
      <a:lvl9pPr marL="3656503" algn="l" defTabSz="914126" rtl="0" eaLnBrk="1" latinLnBrk="0" hangingPunct="1">
        <a:defRPr sz="17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hyperlink" Target="http://www.ncsbn.org/Final_Sys_Review"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Bed Alert</a:t>
            </a:r>
            <a:endParaRPr lang="en-US" dirty="0"/>
          </a:p>
        </p:txBody>
      </p:sp>
      <p:sp>
        <p:nvSpPr>
          <p:cNvPr id="3" name="Subtitle 2"/>
          <p:cNvSpPr>
            <a:spLocks noGrp="1"/>
          </p:cNvSpPr>
          <p:nvPr>
            <p:ph type="subTitle" idx="1"/>
          </p:nvPr>
        </p:nvSpPr>
        <p:spPr/>
        <p:txBody>
          <a:bodyPr/>
          <a:lstStyle/>
          <a:p>
            <a:r>
              <a:rPr lang="en-US" dirty="0" smtClean="0"/>
              <a:t>Subtitle</a:t>
            </a:r>
            <a:endParaRPr lang="en-US" dirty="0"/>
          </a:p>
        </p:txBody>
      </p:sp>
    </p:spTree>
    <p:extLst>
      <p:ext uri="{BB962C8B-B14F-4D97-AF65-F5344CB8AC3E}">
        <p14:creationId xmlns:p14="http://schemas.microsoft.com/office/powerpoint/2010/main" val="2967266695"/>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2"/>
          <p:cNvSpPr>
            <a:spLocks noGrp="1"/>
          </p:cNvSpPr>
          <p:nvPr>
            <p:ph type="title"/>
          </p:nvPr>
        </p:nvSpPr>
        <p:spPr/>
        <p:txBody>
          <a:bodyPr/>
          <a:lstStyle/>
          <a:p>
            <a:r>
              <a:rPr lang="en-US" b="1" dirty="0" smtClean="0">
                <a:solidFill>
                  <a:schemeClr val="tx1"/>
                </a:solidFill>
              </a:rPr>
              <a:t>Introduction</a:t>
            </a:r>
            <a:r>
              <a:rPr lang="en-US" dirty="0" smtClean="0">
                <a:solidFill>
                  <a:schemeClr val="tx1"/>
                </a:solidFill>
              </a:rPr>
              <a:t>:</a:t>
            </a:r>
            <a:endParaRPr lang="en-US" dirty="0">
              <a:solidFill>
                <a:schemeClr val="tx1"/>
              </a:solidFill>
            </a:endParaRPr>
          </a:p>
        </p:txBody>
      </p:sp>
      <p:sp>
        <p:nvSpPr>
          <p:cNvPr id="14" name="Content Placeholder 13"/>
          <p:cNvSpPr>
            <a:spLocks noGrp="1"/>
          </p:cNvSpPr>
          <p:nvPr>
            <p:ph idx="1"/>
          </p:nvPr>
        </p:nvSpPr>
        <p:spPr>
          <a:xfrm>
            <a:off x="1096994" y="1774924"/>
            <a:ext cx="10055781" cy="4023360"/>
          </a:xfrm>
        </p:spPr>
        <p:txBody>
          <a:bodyPr>
            <a:normAutofit fontScale="85000" lnSpcReduction="20000"/>
          </a:bodyPr>
          <a:lstStyle/>
          <a:p>
            <a:pPr lvl="0">
              <a:buFont typeface="Wingdings" panose="05000000000000000000" pitchFamily="2" charset="2"/>
              <a:buChar char="q"/>
            </a:pPr>
            <a:r>
              <a:rPr lang="en-US" dirty="0" smtClean="0">
                <a:solidFill>
                  <a:schemeClr val="accent2"/>
                </a:solidFill>
                <a:latin typeface="+mj-lt"/>
              </a:rPr>
              <a:t> </a:t>
            </a:r>
            <a:r>
              <a:rPr lang="en-US" sz="4800" dirty="0" smtClean="0">
                <a:solidFill>
                  <a:schemeClr val="tx1"/>
                </a:solidFill>
                <a:latin typeface="+mj-lt"/>
              </a:rPr>
              <a:t>Bed alarms and keeping the bed in lowest position promotes patient safety and aides in prevention of patient falls. </a:t>
            </a:r>
            <a:endParaRPr lang="en-US" sz="2000" dirty="0">
              <a:solidFill>
                <a:schemeClr val="tx1"/>
              </a:solidFill>
              <a:latin typeface="+mj-lt"/>
            </a:endParaRPr>
          </a:p>
          <a:p>
            <a:pPr lvl="0">
              <a:buFont typeface="Wingdings" panose="05000000000000000000" pitchFamily="2" charset="2"/>
              <a:buChar char="q"/>
            </a:pPr>
            <a:r>
              <a:rPr lang="en-US" sz="2000" dirty="0" smtClean="0">
                <a:solidFill>
                  <a:schemeClr val="tx1"/>
                </a:solidFill>
                <a:latin typeface="+mj-lt"/>
              </a:rPr>
              <a:t> </a:t>
            </a:r>
            <a:r>
              <a:rPr lang="en-US" sz="4800" dirty="0" smtClean="0">
                <a:solidFill>
                  <a:schemeClr val="tx1"/>
                </a:solidFill>
                <a:latin typeface="+mj-lt"/>
              </a:rPr>
              <a:t>Recent Studies show in an acute hospital setting that 51.4% of adult inpatient fall incidents and 56% of adult inpatient injurious falls occur while getting in or out of bed. </a:t>
            </a:r>
          </a:p>
        </p:txBody>
      </p:sp>
    </p:spTree>
    <p:extLst>
      <p:ext uri="{BB962C8B-B14F-4D97-AF65-F5344CB8AC3E}">
        <p14:creationId xmlns:p14="http://schemas.microsoft.com/office/powerpoint/2010/main" val="68599637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title="Title and Content Layout with Chart"/>
          <p:cNvSpPr>
            <a:spLocks noGrp="1"/>
          </p:cNvSpPr>
          <p:nvPr>
            <p:ph type="title"/>
          </p:nvPr>
        </p:nvSpPr>
        <p:spPr/>
        <p:txBody>
          <a:bodyPr>
            <a:normAutofit/>
          </a:bodyPr>
          <a:lstStyle/>
          <a:p>
            <a:r>
              <a:rPr lang="en-US" sz="5400" b="1" dirty="0" smtClean="0">
                <a:solidFill>
                  <a:schemeClr val="tx1"/>
                </a:solidFill>
              </a:rPr>
              <a:t>Definition of a Fall:</a:t>
            </a:r>
            <a:endParaRPr lang="en-US" sz="5400" b="1" dirty="0">
              <a:solidFill>
                <a:schemeClr val="tx1"/>
              </a:solidFill>
            </a:endParaRPr>
          </a:p>
        </p:txBody>
      </p:sp>
      <p:sp>
        <p:nvSpPr>
          <p:cNvPr id="3" name="Content Placeholder 2"/>
          <p:cNvSpPr>
            <a:spLocks noGrp="1"/>
          </p:cNvSpPr>
          <p:nvPr>
            <p:ph idx="1"/>
          </p:nvPr>
        </p:nvSpPr>
        <p:spPr/>
        <p:txBody>
          <a:bodyPr>
            <a:normAutofit fontScale="92500" lnSpcReduction="10000"/>
          </a:bodyPr>
          <a:lstStyle/>
          <a:p>
            <a:pPr>
              <a:buFont typeface="Wingdings" panose="05000000000000000000" pitchFamily="2" charset="2"/>
              <a:buChar char="q"/>
            </a:pPr>
            <a:r>
              <a:rPr lang="en-US" sz="2000" dirty="0">
                <a:latin typeface="+mj-lt"/>
              </a:rPr>
              <a:t> </a:t>
            </a:r>
            <a:r>
              <a:rPr lang="en-US" sz="4800" dirty="0" smtClean="0">
                <a:latin typeface="+mj-lt"/>
              </a:rPr>
              <a:t>A fall is described as a sudden, unintentional downward movement of the body to the ground or other surface; when a patient falls, he or she is at risk for a serious injury, disability and possible death. </a:t>
            </a:r>
          </a:p>
          <a:p>
            <a:pPr marL="0" indent="0">
              <a:buNone/>
            </a:pPr>
            <a:r>
              <a:rPr lang="en-US" sz="1400" dirty="0"/>
              <a:t>Safe Practices for Better Health Care-2009 Update." </a:t>
            </a:r>
            <a:r>
              <a:rPr lang="en-US" sz="1400" i="1" dirty="0"/>
              <a:t>National Quality Forum</a:t>
            </a:r>
            <a:r>
              <a:rPr lang="en-US" sz="1400" dirty="0"/>
              <a:t> 21 (2009): 372. Print.</a:t>
            </a:r>
            <a:endParaRPr lang="en-US" sz="1400" dirty="0" smtClean="0">
              <a:latin typeface="+mj-lt"/>
            </a:endParaRPr>
          </a:p>
          <a:p>
            <a:pPr marL="0" indent="0">
              <a:buNone/>
            </a:pPr>
            <a:endParaRPr lang="en-US" sz="1200" dirty="0">
              <a:solidFill>
                <a:schemeClr val="tx1"/>
              </a:solidFill>
              <a:latin typeface="+mj-lt"/>
            </a:endParaRPr>
          </a:p>
        </p:txBody>
      </p:sp>
    </p:spTree>
    <p:extLst>
      <p:ext uri="{BB962C8B-B14F-4D97-AF65-F5344CB8AC3E}">
        <p14:creationId xmlns:p14="http://schemas.microsoft.com/office/powerpoint/2010/main" val="1419783944"/>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Level of Evidence</a:t>
            </a:r>
            <a:endParaRPr lang="en-US" dirty="0"/>
          </a:p>
        </p:txBody>
      </p:sp>
      <p:sp>
        <p:nvSpPr>
          <p:cNvPr id="5" name="Content Placeholder 4"/>
          <p:cNvSpPr txBox="1">
            <a:spLocks noGrp="1"/>
          </p:cNvSpPr>
          <p:nvPr>
            <p:ph sz="half" idx="1"/>
          </p:nvPr>
        </p:nvSpPr>
        <p:spPr>
          <a:xfrm>
            <a:off x="1096993" y="1845734"/>
            <a:ext cx="8572860" cy="4281172"/>
          </a:xfrm>
          <a:prstGeom prst="rect">
            <a:avLst/>
          </a:prstGeom>
          <a:noFill/>
        </p:spPr>
        <p:txBody>
          <a:bodyPr wrap="none" rtlCol="0">
            <a:spAutoFit/>
          </a:bodyPr>
          <a:lstStyle/>
          <a:p>
            <a:pPr marL="274320" indent="-274320">
              <a:spcAft>
                <a:spcPts val="0"/>
              </a:spcAft>
              <a:buFont typeface="Wingdings"/>
              <a:buChar char=""/>
              <a:defRPr/>
            </a:pPr>
            <a:r>
              <a:rPr lang="en-US" sz="1200" dirty="0"/>
              <a:t>Level I</a:t>
            </a:r>
          </a:p>
          <a:p>
            <a:pPr marL="274320" indent="-274320">
              <a:spcAft>
                <a:spcPts val="0"/>
              </a:spcAft>
              <a:buNone/>
              <a:defRPr/>
            </a:pPr>
            <a:r>
              <a:rPr lang="en-US" sz="1200" dirty="0"/>
              <a:t>       Randomized controlled trial, systematic review or meta-analysis</a:t>
            </a:r>
          </a:p>
          <a:p>
            <a:pPr marL="274320" indent="-274320">
              <a:spcAft>
                <a:spcPts val="0"/>
              </a:spcAft>
              <a:buFont typeface="Wingdings"/>
              <a:buChar char=""/>
              <a:defRPr/>
            </a:pPr>
            <a:r>
              <a:rPr lang="en-US" sz="1200" dirty="0"/>
              <a:t> </a:t>
            </a:r>
            <a:r>
              <a:rPr lang="en-US" sz="1200" b="1" u="sng" dirty="0">
                <a:solidFill>
                  <a:schemeClr val="accent1">
                    <a:lumMod val="75000"/>
                  </a:schemeClr>
                </a:solidFill>
              </a:rPr>
              <a:t>Level II</a:t>
            </a:r>
          </a:p>
          <a:p>
            <a:pPr marL="274320" indent="-274320">
              <a:spcAft>
                <a:spcPts val="0"/>
              </a:spcAft>
              <a:buNone/>
              <a:defRPr/>
            </a:pPr>
            <a:r>
              <a:rPr lang="en-US" sz="1200" b="1" dirty="0">
                <a:solidFill>
                  <a:schemeClr val="accent1">
                    <a:lumMod val="75000"/>
                  </a:schemeClr>
                </a:solidFill>
              </a:rPr>
              <a:t>        Other studies, such as quasi-experimental, correlational,  </a:t>
            </a:r>
          </a:p>
          <a:p>
            <a:pPr marL="274320" indent="-274320">
              <a:spcAft>
                <a:spcPts val="0"/>
              </a:spcAft>
              <a:buNone/>
              <a:defRPr/>
            </a:pPr>
            <a:r>
              <a:rPr lang="en-US" sz="1200" b="1" dirty="0">
                <a:solidFill>
                  <a:schemeClr val="accent1">
                    <a:lumMod val="75000"/>
                  </a:schemeClr>
                </a:solidFill>
              </a:rPr>
              <a:t>        descriptive, survey, evaluation , and qualitative</a:t>
            </a:r>
          </a:p>
          <a:p>
            <a:pPr marL="274320" indent="-274320">
              <a:spcAft>
                <a:spcPts val="0"/>
              </a:spcAft>
              <a:buFont typeface="Wingdings"/>
              <a:buChar char=""/>
              <a:defRPr/>
            </a:pPr>
            <a:r>
              <a:rPr lang="en-US" sz="1200" dirty="0"/>
              <a:t> Level III</a:t>
            </a:r>
          </a:p>
          <a:p>
            <a:pPr marL="274320" indent="-274320">
              <a:spcAft>
                <a:spcPts val="0"/>
              </a:spcAft>
              <a:buNone/>
              <a:defRPr/>
            </a:pPr>
            <a:r>
              <a:rPr lang="en-US" sz="1200" dirty="0"/>
              <a:t>        Expert opinions or consensus statements</a:t>
            </a:r>
          </a:p>
          <a:p>
            <a:pPr marL="274320" indent="-274320">
              <a:spcAft>
                <a:spcPts val="0"/>
              </a:spcAft>
              <a:buFont typeface="Wingdings"/>
              <a:buChar char=""/>
              <a:defRPr/>
            </a:pPr>
            <a:r>
              <a:rPr lang="en-US" sz="1200" dirty="0"/>
              <a:t> Level IV</a:t>
            </a:r>
          </a:p>
          <a:p>
            <a:pPr marL="274320" indent="-274320">
              <a:spcAft>
                <a:spcPts val="0"/>
              </a:spcAft>
              <a:buNone/>
              <a:defRPr/>
            </a:pPr>
            <a:r>
              <a:rPr lang="en-US" sz="1200" dirty="0"/>
              <a:t>        Case reports and low-level case-control and cohort studies</a:t>
            </a:r>
          </a:p>
          <a:p>
            <a:pPr marL="274320" indent="-274320">
              <a:spcAft>
                <a:spcPts val="0"/>
              </a:spcAft>
              <a:buFont typeface="Wingdings"/>
              <a:buChar char=""/>
              <a:defRPr/>
            </a:pPr>
            <a:r>
              <a:rPr lang="en-US" sz="1200" dirty="0"/>
              <a:t> Level V</a:t>
            </a:r>
          </a:p>
          <a:p>
            <a:pPr marL="274320" indent="-274320">
              <a:spcAft>
                <a:spcPts val="0"/>
              </a:spcAft>
              <a:buNone/>
              <a:defRPr/>
            </a:pPr>
            <a:r>
              <a:rPr lang="en-US" sz="1200" dirty="0"/>
              <a:t>        Expert opinion or consensus based on experience</a:t>
            </a:r>
          </a:p>
          <a:p>
            <a:pPr marL="274320" indent="-274320">
              <a:spcAft>
                <a:spcPts val="0"/>
              </a:spcAft>
              <a:buNone/>
              <a:defRPr/>
            </a:pPr>
            <a:endParaRPr lang="en-US" sz="1000" dirty="0"/>
          </a:p>
          <a:p>
            <a:pPr marL="274320" indent="-274320">
              <a:spcAft>
                <a:spcPts val="0"/>
              </a:spcAft>
              <a:buNone/>
              <a:defRPr/>
            </a:pPr>
            <a:r>
              <a:rPr lang="en-US" sz="800" dirty="0"/>
              <a:t>National Council of State Boards of Nursing. (April 2006).  Systematic review of studies of nursing education outcomes:  An evolving review.  Retrieved March 1, 2009 from </a:t>
            </a:r>
            <a:r>
              <a:rPr lang="en-US" sz="800" u="sng" dirty="0">
                <a:solidFill>
                  <a:srgbClr val="00B0F0"/>
                </a:solidFill>
              </a:rPr>
              <a:t>ww</a:t>
            </a:r>
            <a:r>
              <a:rPr lang="en-US" sz="800" u="sng" dirty="0">
                <a:solidFill>
                  <a:srgbClr val="00B0F0"/>
                </a:solidFill>
                <a:hlinkClick r:id="rId2"/>
              </a:rPr>
              <a:t>w.</a:t>
            </a:r>
            <a:r>
              <a:rPr lang="en-US" sz="800" dirty="0">
                <a:solidFill>
                  <a:srgbClr val="00B0F0"/>
                </a:solidFill>
                <a:hlinkClick r:id="rId2"/>
              </a:rPr>
              <a:t>ncsbn.org/Final_Sys_Review</a:t>
            </a:r>
            <a:r>
              <a:rPr lang="en-US" sz="800" dirty="0">
                <a:solidFill>
                  <a:srgbClr val="00B0F0"/>
                </a:solidFill>
              </a:rPr>
              <a:t> </a:t>
            </a:r>
          </a:p>
          <a:p>
            <a:endParaRPr lang="en-US" sz="800" dirty="0"/>
          </a:p>
        </p:txBody>
      </p:sp>
    </p:spTree>
    <p:extLst>
      <p:ext uri="{BB962C8B-B14F-4D97-AF65-F5344CB8AC3E}">
        <p14:creationId xmlns:p14="http://schemas.microsoft.com/office/powerpoint/2010/main" val="288943173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5400" dirty="0" smtClean="0">
                <a:solidFill>
                  <a:schemeClr val="tx1"/>
                </a:solidFill>
              </a:rPr>
              <a:t>Effective</a:t>
            </a:r>
            <a:endParaRPr lang="en-US" sz="5400" dirty="0">
              <a:solidFill>
                <a:schemeClr val="tx1"/>
              </a:solidFill>
            </a:endParaRPr>
          </a:p>
        </p:txBody>
      </p:sp>
      <p:sp>
        <p:nvSpPr>
          <p:cNvPr id="3" name="Content Placeholder 2"/>
          <p:cNvSpPr>
            <a:spLocks noGrp="1"/>
          </p:cNvSpPr>
          <p:nvPr>
            <p:ph sz="half" idx="1"/>
          </p:nvPr>
        </p:nvSpPr>
        <p:spPr>
          <a:xfrm>
            <a:off x="1096992" y="1845734"/>
            <a:ext cx="10026619" cy="4023360"/>
          </a:xfrm>
        </p:spPr>
        <p:txBody>
          <a:bodyPr>
            <a:normAutofit fontScale="70000" lnSpcReduction="20000"/>
          </a:bodyPr>
          <a:lstStyle/>
          <a:p>
            <a:pPr>
              <a:buFont typeface="Wingdings" pitchFamily="2" charset="2"/>
              <a:buChar char="q"/>
            </a:pPr>
            <a:r>
              <a:rPr lang="en-US" sz="4000" dirty="0" smtClean="0"/>
              <a:t> Promoting Patient safety and preventing falls is the top intervention for our nursing staff in prevention of falls. </a:t>
            </a:r>
            <a:r>
              <a:rPr lang="en-US" sz="4000" dirty="0" smtClean="0"/>
              <a:t>Education among the staff will be successful in reducing the amount of falls because they will have more awareness of the client and their surrounding environment. </a:t>
            </a:r>
          </a:p>
          <a:p>
            <a:pPr>
              <a:buFont typeface="Wingdings" pitchFamily="2" charset="2"/>
              <a:buChar char="q"/>
            </a:pPr>
            <a:r>
              <a:rPr lang="en-US" sz="4000" dirty="0" smtClean="0"/>
              <a:t>Implementing fall precautions properly and assessing adequately is pertinent in decreasing falls.</a:t>
            </a:r>
          </a:p>
          <a:p>
            <a:pPr>
              <a:buFont typeface="Wingdings" pitchFamily="2" charset="2"/>
              <a:buChar char="q"/>
            </a:pPr>
            <a:r>
              <a:rPr lang="en-US" sz="4000" dirty="0" smtClean="0"/>
              <a:t>Safe transfer training and monitoring patient activity while out of bed if at high risk for fall. </a:t>
            </a:r>
          </a:p>
          <a:p>
            <a:pPr marL="0" indent="0">
              <a:buNone/>
            </a:pPr>
            <a:r>
              <a:rPr lang="en-US" sz="1500" dirty="0" smtClean="0"/>
              <a:t> </a:t>
            </a:r>
            <a:r>
              <a:rPr lang="en-US" sz="1500" dirty="0"/>
              <a:t>Safe Practices for Better Health Care-2009 Update." </a:t>
            </a:r>
            <a:r>
              <a:rPr lang="en-US" sz="1500" i="1" dirty="0"/>
              <a:t>National Quality Forum</a:t>
            </a:r>
            <a:r>
              <a:rPr lang="en-US" sz="1500" dirty="0"/>
              <a:t> 21 (2009): 372. Print</a:t>
            </a:r>
            <a:r>
              <a:rPr lang="en-US" sz="1500" dirty="0" smtClean="0"/>
              <a:t>.</a:t>
            </a:r>
          </a:p>
          <a:p>
            <a:pPr marL="0" indent="0">
              <a:buNone/>
            </a:pPr>
            <a:r>
              <a:rPr lang="en-US" sz="1400" dirty="0"/>
              <a:t>Huey-Ming </a:t>
            </a:r>
            <a:r>
              <a:rPr lang="en-US" sz="1400" dirty="0" err="1"/>
              <a:t>Tzeng</a:t>
            </a:r>
            <a:r>
              <a:rPr lang="en-US" sz="1400" dirty="0"/>
              <a:t>, Chang-Yi Yin, Allison Anderson, </a:t>
            </a:r>
            <a:r>
              <a:rPr lang="en-US" sz="1400" dirty="0" err="1"/>
              <a:t>Atul</a:t>
            </a:r>
            <a:r>
              <a:rPr lang="en-US" sz="1400" dirty="0"/>
              <a:t> </a:t>
            </a:r>
            <a:r>
              <a:rPr lang="en-US" sz="1400" dirty="0" err="1"/>
              <a:t>Prakash</a:t>
            </a:r>
            <a:r>
              <a:rPr lang="en-US" sz="1400" dirty="0"/>
              <a:t>, (2012). Nursing Staff's Awareness of Keeping Beds in the Lowest Position to Prevent Falls and Fall Injuries In an Adult Acute Surgical Inpatient Care Setting. </a:t>
            </a:r>
            <a:r>
              <a:rPr lang="en-US" sz="1400" i="1" dirty="0" err="1"/>
              <a:t>MedsurgNursing</a:t>
            </a:r>
            <a:r>
              <a:rPr lang="en-US" sz="1400" dirty="0"/>
              <a:t>. 21 (No. 5), pp.271-274</a:t>
            </a:r>
          </a:p>
          <a:p>
            <a:pPr marL="0" indent="0">
              <a:buNone/>
            </a:pPr>
            <a:endParaRPr lang="en-US" sz="1500" dirty="0"/>
          </a:p>
          <a:p>
            <a:pPr>
              <a:buFont typeface="Wingdings" pitchFamily="2" charset="2"/>
              <a:buChar char="q"/>
            </a:pPr>
            <a:endParaRPr lang="en-US" sz="4000" dirty="0" smtClean="0"/>
          </a:p>
          <a:p>
            <a:pPr marL="0" indent="0">
              <a:buNone/>
            </a:pPr>
            <a:endParaRPr lang="en-US" sz="4000" dirty="0" smtClean="0"/>
          </a:p>
        </p:txBody>
      </p:sp>
    </p:spTree>
    <p:extLst>
      <p:ext uri="{BB962C8B-B14F-4D97-AF65-F5344CB8AC3E}">
        <p14:creationId xmlns:p14="http://schemas.microsoft.com/office/powerpoint/2010/main" val="3639740562"/>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Possibly Effective</a:t>
            </a:r>
            <a:endParaRPr lang="en-US" dirty="0"/>
          </a:p>
        </p:txBody>
      </p:sp>
      <p:sp>
        <p:nvSpPr>
          <p:cNvPr id="10" name="Content Placeholder 9"/>
          <p:cNvSpPr>
            <a:spLocks noGrp="1"/>
          </p:cNvSpPr>
          <p:nvPr>
            <p:ph sz="half" idx="1"/>
          </p:nvPr>
        </p:nvSpPr>
        <p:spPr>
          <a:xfrm>
            <a:off x="1096992" y="1845734"/>
            <a:ext cx="10026619" cy="4023360"/>
          </a:xfrm>
        </p:spPr>
        <p:txBody>
          <a:bodyPr>
            <a:normAutofit/>
          </a:bodyPr>
          <a:lstStyle/>
          <a:p>
            <a:pPr>
              <a:buFont typeface="Wingdings" pitchFamily="2" charset="2"/>
              <a:buChar char="q"/>
            </a:pPr>
            <a:r>
              <a:rPr lang="en-US" dirty="0" smtClean="0"/>
              <a:t> </a:t>
            </a:r>
            <a:r>
              <a:rPr lang="en-US" sz="2800" dirty="0" smtClean="0"/>
              <a:t>Monitoring bed alarm status from the hallway or placing patients  at high risk closer to the nursing station.</a:t>
            </a:r>
          </a:p>
          <a:p>
            <a:pPr>
              <a:buFont typeface="Wingdings" pitchFamily="2" charset="2"/>
              <a:buChar char="q"/>
            </a:pPr>
            <a:r>
              <a:rPr lang="en-US" sz="2800" dirty="0" smtClean="0"/>
              <a:t>Patient beds with weight sensors linked to bed alarms (dings and flashing lights).</a:t>
            </a:r>
          </a:p>
          <a:p>
            <a:pPr>
              <a:buFont typeface="Wingdings" pitchFamily="2" charset="2"/>
              <a:buChar char="q"/>
            </a:pPr>
            <a:r>
              <a:rPr lang="en-US" sz="2800" dirty="0"/>
              <a:t> </a:t>
            </a:r>
            <a:r>
              <a:rPr lang="en-US" sz="2800" dirty="0" smtClean="0"/>
              <a:t>Adjusting medications with harmful side effects as needed. </a:t>
            </a:r>
          </a:p>
          <a:p>
            <a:pPr>
              <a:buFont typeface="Wingdings" pitchFamily="2" charset="2"/>
              <a:buChar char="q"/>
            </a:pPr>
            <a:r>
              <a:rPr lang="en-US" sz="2800" dirty="0"/>
              <a:t> </a:t>
            </a:r>
            <a:r>
              <a:rPr lang="en-US" sz="2800" dirty="0" smtClean="0"/>
              <a:t>Providing ambulatory aides as needed. </a:t>
            </a:r>
          </a:p>
          <a:p>
            <a:pPr>
              <a:buFont typeface="Wingdings" pitchFamily="2" charset="2"/>
              <a:buChar char="q"/>
            </a:pPr>
            <a:endParaRPr lang="en-US" sz="2800"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a:p>
            <a:pPr>
              <a:buFont typeface="Wingdings" pitchFamily="2" charset="2"/>
              <a:buChar char="q"/>
            </a:pPr>
            <a:endParaRPr lang="en-US" dirty="0" smtClean="0"/>
          </a:p>
          <a:p>
            <a:pPr>
              <a:buFont typeface="Wingdings" pitchFamily="2" charset="2"/>
              <a:buChar char="q"/>
            </a:pPr>
            <a:endParaRPr lang="en-US" dirty="0"/>
          </a:p>
        </p:txBody>
      </p:sp>
    </p:spTree>
    <p:extLst>
      <p:ext uri="{BB962C8B-B14F-4D97-AF65-F5344CB8AC3E}">
        <p14:creationId xmlns:p14="http://schemas.microsoft.com/office/powerpoint/2010/main" val="1618763290"/>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Not Effective</a:t>
            </a:r>
            <a:endParaRPr lang="en-US" dirty="0"/>
          </a:p>
        </p:txBody>
      </p:sp>
      <p:sp>
        <p:nvSpPr>
          <p:cNvPr id="3" name="TextBox 2"/>
          <p:cNvSpPr txBox="1"/>
          <p:nvPr/>
        </p:nvSpPr>
        <p:spPr>
          <a:xfrm>
            <a:off x="1141412" y="1888672"/>
            <a:ext cx="10210800" cy="2308324"/>
          </a:xfrm>
          <a:prstGeom prst="rect">
            <a:avLst/>
          </a:prstGeom>
          <a:noFill/>
        </p:spPr>
        <p:txBody>
          <a:bodyPr wrap="square" rtlCol="0">
            <a:spAutoFit/>
          </a:bodyPr>
          <a:lstStyle/>
          <a:p>
            <a:pPr marL="285750" indent="-285750">
              <a:buFont typeface="Wingdings" pitchFamily="2" charset="2"/>
              <a:buChar char="q"/>
            </a:pPr>
            <a:r>
              <a:rPr lang="en-US" dirty="0" smtClean="0"/>
              <a:t> </a:t>
            </a:r>
            <a:r>
              <a:rPr lang="en-US" sz="4800" dirty="0" smtClean="0"/>
              <a:t>Transfer of patients to different units for procedure purposes and changing of current bed settings</a:t>
            </a:r>
            <a:r>
              <a:rPr lang="en-US" dirty="0" smtClean="0"/>
              <a:t>.</a:t>
            </a:r>
            <a:endParaRPr lang="en-US" dirty="0"/>
          </a:p>
        </p:txBody>
      </p:sp>
    </p:spTree>
    <p:extLst>
      <p:ext uri="{BB962C8B-B14F-4D97-AF65-F5344CB8AC3E}">
        <p14:creationId xmlns:p14="http://schemas.microsoft.com/office/powerpoint/2010/main" val="3292556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Possibly Harmful</a:t>
            </a:r>
            <a:endParaRPr lang="en-US" dirty="0"/>
          </a:p>
        </p:txBody>
      </p:sp>
      <p:sp>
        <p:nvSpPr>
          <p:cNvPr id="3" name="TextBox 2"/>
          <p:cNvSpPr txBox="1"/>
          <p:nvPr/>
        </p:nvSpPr>
        <p:spPr>
          <a:xfrm>
            <a:off x="1217612" y="2057400"/>
            <a:ext cx="9749144" cy="923330"/>
          </a:xfrm>
          <a:prstGeom prst="rect">
            <a:avLst/>
          </a:prstGeom>
          <a:noFill/>
        </p:spPr>
        <p:txBody>
          <a:bodyPr wrap="none" rtlCol="0">
            <a:spAutoFit/>
          </a:bodyPr>
          <a:lstStyle/>
          <a:p>
            <a:pPr marL="285750" indent="-285750">
              <a:buFont typeface="Wingdings" pitchFamily="2" charset="2"/>
              <a:buChar char="q"/>
            </a:pPr>
            <a:r>
              <a:rPr lang="en-US" dirty="0" smtClean="0"/>
              <a:t>Rooms that don’t have a clear pathway.</a:t>
            </a:r>
          </a:p>
          <a:p>
            <a:pPr marL="285750" indent="-285750">
              <a:buFont typeface="Wingdings" pitchFamily="2" charset="2"/>
              <a:buChar char="q"/>
            </a:pPr>
            <a:r>
              <a:rPr lang="en-US" dirty="0" smtClean="0"/>
              <a:t>Nursing Staff only relying on previous care provider/ judgment according to patients current status.</a:t>
            </a:r>
          </a:p>
          <a:p>
            <a:pPr marL="285750" indent="-285750">
              <a:buFont typeface="Wingdings" pitchFamily="2" charset="2"/>
              <a:buChar char="q"/>
            </a:pPr>
            <a:r>
              <a:rPr lang="en-US" dirty="0" smtClean="0"/>
              <a:t>Not keeping the patients bed at its lowest position. </a:t>
            </a:r>
            <a:endParaRPr lang="en-US" dirty="0"/>
          </a:p>
        </p:txBody>
      </p:sp>
    </p:spTree>
    <p:extLst>
      <p:ext uri="{BB962C8B-B14F-4D97-AF65-F5344CB8AC3E}">
        <p14:creationId xmlns:p14="http://schemas.microsoft.com/office/powerpoint/2010/main" val="3183939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lstStyle/>
          <a:p>
            <a:r>
              <a:rPr lang="en-US" dirty="0" smtClean="0"/>
              <a:t>Patient falls are the one of the highest safety concerns while in the hospital. “About 80% of falls occurred in patient’s rooms and 9.5% in places other than patient’s rooms.”</a:t>
            </a:r>
            <a:r>
              <a:rPr lang="en-US" dirty="0"/>
              <a:t> </a:t>
            </a:r>
            <a:r>
              <a:rPr lang="en-US" dirty="0" smtClean="0"/>
              <a:t>With that being said, interventions are of great importance based on evidence and continued research. Educating our staff on the effectiveness and interventions is one of the best ways in reducing the amount of fall cases found in </a:t>
            </a:r>
            <a:r>
              <a:rPr lang="en-US" smtClean="0"/>
              <a:t>inpatient settings. </a:t>
            </a:r>
            <a:endParaRPr lang="en-US" dirty="0" smtClean="0"/>
          </a:p>
        </p:txBody>
      </p:sp>
    </p:spTree>
    <p:extLst>
      <p:ext uri="{BB962C8B-B14F-4D97-AF65-F5344CB8AC3E}">
        <p14:creationId xmlns:p14="http://schemas.microsoft.com/office/powerpoint/2010/main" val="40542172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Retrospect">
  <a:themeElements>
    <a:clrScheme name="Red Violet">
      <a:dk1>
        <a:sysClr val="windowText" lastClr="000000"/>
      </a:dk1>
      <a:lt1>
        <a:sysClr val="window" lastClr="FFFFFF"/>
      </a:lt1>
      <a:dk2>
        <a:srgbClr val="454551"/>
      </a:dk2>
      <a:lt2>
        <a:srgbClr val="D8D9DC"/>
      </a:lt2>
      <a:accent1>
        <a:srgbClr val="E32D91"/>
      </a:accent1>
      <a:accent2>
        <a:srgbClr val="C830CC"/>
      </a:accent2>
      <a:accent3>
        <a:srgbClr val="4EA6DC"/>
      </a:accent3>
      <a:accent4>
        <a:srgbClr val="4775E7"/>
      </a:accent4>
      <a:accent5>
        <a:srgbClr val="8971E1"/>
      </a:accent5>
      <a:accent6>
        <a:srgbClr val="D54773"/>
      </a:accent6>
      <a:hlink>
        <a:srgbClr val="6B9F25"/>
      </a:hlink>
      <a:folHlink>
        <a:srgbClr val="8C8C8C"/>
      </a:folHlink>
    </a:clrScheme>
    <a:fontScheme name="Cambria-Calibri">
      <a:majorFont>
        <a:latin typeface="Cambria"/>
        <a:ea typeface=""/>
        <a:cs typeface=""/>
        <a:font script="Jpan" typeface="ＭＳ Ｐゴシック"/>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xmlns="" name="Retrospect" id="{5F128B03-DCCA-4EEB-AB3B-CF2899314A46}" vid="{3F1AAB62-24C6-49D2-8E01-B56FAC9A3DCD}"/>
    </a:ext>
  </a:extLst>
</a:theme>
</file>

<file path=ppt/theme/theme2.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Violet II">
      <a:dk1>
        <a:sysClr val="windowText" lastClr="000000"/>
      </a:dk1>
      <a:lt1>
        <a:sysClr val="window" lastClr="FFFFFF"/>
      </a:lt1>
      <a:dk2>
        <a:srgbClr val="632E62"/>
      </a:dk2>
      <a:lt2>
        <a:srgbClr val="EAE5EB"/>
      </a:lt2>
      <a:accent1>
        <a:srgbClr val="92278F"/>
      </a:accent1>
      <a:accent2>
        <a:srgbClr val="9B57D3"/>
      </a:accent2>
      <a:accent3>
        <a:srgbClr val="755DD9"/>
      </a:accent3>
      <a:accent4>
        <a:srgbClr val="665EB8"/>
      </a:accent4>
      <a:accent5>
        <a:srgbClr val="45A5ED"/>
      </a:accent5>
      <a:accent6>
        <a:srgbClr val="5982DB"/>
      </a:accent6>
      <a:hlink>
        <a:srgbClr val="0066FF"/>
      </a:hlink>
      <a:folHlink>
        <a:srgbClr val="666699"/>
      </a:folHlink>
    </a:clrScheme>
    <a:fontScheme name="Century Gothic">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4FA80C33-DBF0-414D-A0CF-0F4E51886A24}">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Retrospect</Template>
  <TotalTime>0</TotalTime>
  <Words>564</Words>
  <Application>Microsoft Office PowerPoint</Application>
  <PresentationFormat>Custom</PresentationFormat>
  <Paragraphs>65</Paragraphs>
  <Slides>9</Slides>
  <Notes>1</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Retrospect</vt:lpstr>
      <vt:lpstr>Bed Alert</vt:lpstr>
      <vt:lpstr>Introduction:</vt:lpstr>
      <vt:lpstr>Definition of a Fall:</vt:lpstr>
      <vt:lpstr>Level of Evidence</vt:lpstr>
      <vt:lpstr>Effective</vt:lpstr>
      <vt:lpstr>Possibly Effective</vt:lpstr>
      <vt:lpstr>Not Effective</vt:lpstr>
      <vt:lpstr>Possibly Harmful</vt:lpstr>
      <vt:lpstr>Summary</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2013-03-19T21:20:47Z</dcterms:created>
  <dcterms:modified xsi:type="dcterms:W3CDTF">2013-03-20T18:10:12Z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TC034606069991</vt:lpwstr>
  </property>
</Properties>
</file>