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5" r:id="rId2"/>
  </p:sldMasterIdLst>
  <p:notesMasterIdLst>
    <p:notesMasterId r:id="rId8"/>
  </p:notesMasterIdLst>
  <p:handoutMasterIdLst>
    <p:handoutMasterId r:id="rId9"/>
  </p:handoutMasterIdLst>
  <p:sldIdLst>
    <p:sldId id="259" r:id="rId3"/>
    <p:sldId id="260" r:id="rId4"/>
    <p:sldId id="261" r:id="rId5"/>
    <p:sldId id="262" r:id="rId6"/>
    <p:sldId id="263" r:id="rId7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582" y="72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442EA2-39BA-4C9A-AD59-755D4917D532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DF9FE7B-F642-4898-A360-D4E3814E1A3D}">
      <dgm:prSet phldrT="[Text]"/>
      <dgm:spPr/>
      <dgm:t>
        <a:bodyPr/>
        <a:lstStyle/>
        <a:p>
          <a:r>
            <a:rPr lang="en-US" smtClean="0"/>
            <a:t>Group A</a:t>
          </a:r>
          <a:endParaRPr lang="en-US" dirty="0"/>
        </a:p>
      </dgm:t>
    </dgm:pt>
    <dgm:pt modelId="{1C10F06D-860A-4604-A7AD-02E614FE3976}" type="parTrans" cxnId="{EBD8BE8D-6018-43E2-B081-034BB5656EB6}">
      <dgm:prSet/>
      <dgm:spPr/>
      <dgm:t>
        <a:bodyPr/>
        <a:lstStyle/>
        <a:p>
          <a:endParaRPr lang="en-US"/>
        </a:p>
      </dgm:t>
    </dgm:pt>
    <dgm:pt modelId="{43C18EFF-81FC-4D70-8C6B-E95FF3730413}" type="sibTrans" cxnId="{EBD8BE8D-6018-43E2-B081-034BB5656EB6}">
      <dgm:prSet/>
      <dgm:spPr/>
      <dgm:t>
        <a:bodyPr/>
        <a:lstStyle/>
        <a:p>
          <a:endParaRPr lang="en-US"/>
        </a:p>
      </dgm:t>
    </dgm:pt>
    <dgm:pt modelId="{EFF2750D-B4B3-474C-8B62-8B638DC31F7E}">
      <dgm:prSet phldrT="[Text]"/>
      <dgm:spPr/>
      <dgm:t>
        <a:bodyPr/>
        <a:lstStyle/>
        <a:p>
          <a:r>
            <a:rPr lang="en-US" dirty="0" smtClean="0"/>
            <a:t>Task 1</a:t>
          </a:r>
          <a:endParaRPr lang="en-US" dirty="0"/>
        </a:p>
      </dgm:t>
    </dgm:pt>
    <dgm:pt modelId="{AEBC78E6-CDDC-4C8F-A157-3C51E907FACD}" type="parTrans" cxnId="{A058DDA2-48CA-4E5B-B389-F71A59C262B0}">
      <dgm:prSet/>
      <dgm:spPr/>
      <dgm:t>
        <a:bodyPr/>
        <a:lstStyle/>
        <a:p>
          <a:endParaRPr lang="en-US"/>
        </a:p>
      </dgm:t>
    </dgm:pt>
    <dgm:pt modelId="{75C067D7-FCD2-4969-8F27-4BBDA88E75ED}" type="sibTrans" cxnId="{A058DDA2-48CA-4E5B-B389-F71A59C262B0}">
      <dgm:prSet/>
      <dgm:spPr/>
      <dgm:t>
        <a:bodyPr/>
        <a:lstStyle/>
        <a:p>
          <a:endParaRPr lang="en-US"/>
        </a:p>
      </dgm:t>
    </dgm:pt>
    <dgm:pt modelId="{789CD6DB-3A68-4A41-90BD-4F0CBB3617D1}">
      <dgm:prSet phldrT="[Text]"/>
      <dgm:spPr/>
      <dgm:t>
        <a:bodyPr/>
        <a:lstStyle/>
        <a:p>
          <a:r>
            <a:rPr lang="en-US" dirty="0" smtClean="0"/>
            <a:t>Task 2</a:t>
          </a:r>
          <a:endParaRPr lang="en-US" dirty="0"/>
        </a:p>
      </dgm:t>
    </dgm:pt>
    <dgm:pt modelId="{C0BEB5FF-8DFB-40B9-A228-C0C6097DDDC4}" type="parTrans" cxnId="{62C10234-45D3-426A-8820-4C0D1D8CBA21}">
      <dgm:prSet/>
      <dgm:spPr/>
      <dgm:t>
        <a:bodyPr/>
        <a:lstStyle/>
        <a:p>
          <a:endParaRPr lang="en-US"/>
        </a:p>
      </dgm:t>
    </dgm:pt>
    <dgm:pt modelId="{1A702531-A59F-4EE2-8246-E2EB0955D8B1}" type="sibTrans" cxnId="{62C10234-45D3-426A-8820-4C0D1D8CBA21}">
      <dgm:prSet/>
      <dgm:spPr/>
      <dgm:t>
        <a:bodyPr/>
        <a:lstStyle/>
        <a:p>
          <a:endParaRPr lang="en-US"/>
        </a:p>
      </dgm:t>
    </dgm:pt>
    <dgm:pt modelId="{3929B1E1-4BC4-4C73-ABE8-27CEF96A3652}">
      <dgm:prSet phldrT="[Text]"/>
      <dgm:spPr/>
      <dgm:t>
        <a:bodyPr/>
        <a:lstStyle/>
        <a:p>
          <a:r>
            <a:rPr lang="en-US" dirty="0" smtClean="0"/>
            <a:t>Group B</a:t>
          </a:r>
          <a:endParaRPr lang="en-US" dirty="0"/>
        </a:p>
      </dgm:t>
    </dgm:pt>
    <dgm:pt modelId="{F356CC76-9117-4B79-A270-BBBAFD3E9C79}" type="parTrans" cxnId="{1339090C-9A95-4C05-841C-FA3AF987601B}">
      <dgm:prSet/>
      <dgm:spPr/>
      <dgm:t>
        <a:bodyPr/>
        <a:lstStyle/>
        <a:p>
          <a:endParaRPr lang="en-US"/>
        </a:p>
      </dgm:t>
    </dgm:pt>
    <dgm:pt modelId="{19BA0C22-38BB-4E9F-89D5-0FF5FF9F12CE}" type="sibTrans" cxnId="{1339090C-9A95-4C05-841C-FA3AF987601B}">
      <dgm:prSet/>
      <dgm:spPr/>
      <dgm:t>
        <a:bodyPr/>
        <a:lstStyle/>
        <a:p>
          <a:endParaRPr lang="en-US"/>
        </a:p>
      </dgm:t>
    </dgm:pt>
    <dgm:pt modelId="{99E0600D-9954-43F4-8926-13B8777FAAA1}">
      <dgm:prSet phldrT="[Text]"/>
      <dgm:spPr/>
      <dgm:t>
        <a:bodyPr/>
        <a:lstStyle/>
        <a:p>
          <a:r>
            <a:rPr lang="en-US" dirty="0" smtClean="0"/>
            <a:t>Task 1</a:t>
          </a:r>
          <a:endParaRPr lang="en-US" dirty="0"/>
        </a:p>
      </dgm:t>
    </dgm:pt>
    <dgm:pt modelId="{BE23F476-2C5C-42ED-BF2B-CD5FC7ADDDF6}" type="parTrans" cxnId="{09FCCB9D-A30A-4326-970E-26252D39327F}">
      <dgm:prSet/>
      <dgm:spPr/>
      <dgm:t>
        <a:bodyPr/>
        <a:lstStyle/>
        <a:p>
          <a:endParaRPr lang="en-US"/>
        </a:p>
      </dgm:t>
    </dgm:pt>
    <dgm:pt modelId="{C44937DC-4907-4769-AA8B-1B3E7391D7B0}" type="sibTrans" cxnId="{09FCCB9D-A30A-4326-970E-26252D39327F}">
      <dgm:prSet/>
      <dgm:spPr/>
      <dgm:t>
        <a:bodyPr/>
        <a:lstStyle/>
        <a:p>
          <a:endParaRPr lang="en-US"/>
        </a:p>
      </dgm:t>
    </dgm:pt>
    <dgm:pt modelId="{0791135C-9DAB-47F6-BE9C-A3E56A2DDA50}">
      <dgm:prSet phldrT="[Text]"/>
      <dgm:spPr/>
      <dgm:t>
        <a:bodyPr/>
        <a:lstStyle/>
        <a:p>
          <a:r>
            <a:rPr lang="en-US" dirty="0" smtClean="0"/>
            <a:t>Task 2</a:t>
          </a:r>
          <a:endParaRPr lang="en-US" dirty="0"/>
        </a:p>
      </dgm:t>
    </dgm:pt>
    <dgm:pt modelId="{D6057E63-9793-4991-97C1-30FC405E95A5}" type="parTrans" cxnId="{B3B26E9A-58E5-497B-BD59-F5567958C609}">
      <dgm:prSet/>
      <dgm:spPr/>
      <dgm:t>
        <a:bodyPr/>
        <a:lstStyle/>
        <a:p>
          <a:endParaRPr lang="en-US"/>
        </a:p>
      </dgm:t>
    </dgm:pt>
    <dgm:pt modelId="{B670C2A7-83CB-4F4C-BC19-A3A7C066A822}" type="sibTrans" cxnId="{B3B26E9A-58E5-497B-BD59-F5567958C609}">
      <dgm:prSet/>
      <dgm:spPr/>
      <dgm:t>
        <a:bodyPr/>
        <a:lstStyle/>
        <a:p>
          <a:endParaRPr lang="en-US"/>
        </a:p>
      </dgm:t>
    </dgm:pt>
    <dgm:pt modelId="{60CDF8D0-D4FC-4467-A51E-79C5A58B0B2C}">
      <dgm:prSet phldrT="[Text]"/>
      <dgm:spPr/>
      <dgm:t>
        <a:bodyPr/>
        <a:lstStyle/>
        <a:p>
          <a:r>
            <a:rPr lang="en-US" dirty="0" smtClean="0"/>
            <a:t>Group C</a:t>
          </a:r>
          <a:endParaRPr lang="en-US" dirty="0"/>
        </a:p>
      </dgm:t>
    </dgm:pt>
    <dgm:pt modelId="{E12A269F-AB82-486A-9077-80F2BBBE48C2}" type="parTrans" cxnId="{2BA65DEC-E719-4ED3-8135-48349D42DD04}">
      <dgm:prSet/>
      <dgm:spPr/>
      <dgm:t>
        <a:bodyPr/>
        <a:lstStyle/>
        <a:p>
          <a:endParaRPr lang="en-US"/>
        </a:p>
      </dgm:t>
    </dgm:pt>
    <dgm:pt modelId="{3F7FD59D-A716-4310-A89A-AB6F740D9FFF}" type="sibTrans" cxnId="{2BA65DEC-E719-4ED3-8135-48349D42DD04}">
      <dgm:prSet/>
      <dgm:spPr/>
      <dgm:t>
        <a:bodyPr/>
        <a:lstStyle/>
        <a:p>
          <a:endParaRPr lang="en-US"/>
        </a:p>
      </dgm:t>
    </dgm:pt>
    <dgm:pt modelId="{50629C12-7464-4473-ADEF-1A284F8A9957}">
      <dgm:prSet phldrT="[Text]"/>
      <dgm:spPr/>
      <dgm:t>
        <a:bodyPr/>
        <a:lstStyle/>
        <a:p>
          <a:r>
            <a:rPr lang="en-US" dirty="0" smtClean="0"/>
            <a:t>Task 1</a:t>
          </a:r>
          <a:endParaRPr lang="en-US" dirty="0"/>
        </a:p>
      </dgm:t>
    </dgm:pt>
    <dgm:pt modelId="{9D1CB46C-0CFA-4B27-9224-267431FBD094}" type="parTrans" cxnId="{1D32FCC9-657C-4348-9C0D-52115D559FEB}">
      <dgm:prSet/>
      <dgm:spPr/>
      <dgm:t>
        <a:bodyPr/>
        <a:lstStyle/>
        <a:p>
          <a:endParaRPr lang="en-US"/>
        </a:p>
      </dgm:t>
    </dgm:pt>
    <dgm:pt modelId="{4576BCC5-0598-4332-A2E7-87AC3ADD4EB8}" type="sibTrans" cxnId="{1D32FCC9-657C-4348-9C0D-52115D559FEB}">
      <dgm:prSet/>
      <dgm:spPr/>
      <dgm:t>
        <a:bodyPr/>
        <a:lstStyle/>
        <a:p>
          <a:endParaRPr lang="en-US"/>
        </a:p>
      </dgm:t>
    </dgm:pt>
    <dgm:pt modelId="{E6A445EE-D086-4B01-B491-D67950A5A065}" type="pres">
      <dgm:prSet presAssocID="{3F442EA2-39BA-4C9A-AD59-755D4917D53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3A9625-D3EB-4CA1-AB05-34452283708A}" type="pres">
      <dgm:prSet presAssocID="{4DF9FE7B-F642-4898-A360-D4E3814E1A3D}" presName="parentLin" presStyleCnt="0"/>
      <dgm:spPr/>
    </dgm:pt>
    <dgm:pt modelId="{7E290D25-335D-4339-A8E8-B036E46B5EB5}" type="pres">
      <dgm:prSet presAssocID="{4DF9FE7B-F642-4898-A360-D4E3814E1A3D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74922F1-7266-4681-AD4F-1C618A5FFF23}" type="pres">
      <dgm:prSet presAssocID="{4DF9FE7B-F642-4898-A360-D4E3814E1A3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C29850-0672-4B77-B5DE-2E1563038631}" type="pres">
      <dgm:prSet presAssocID="{4DF9FE7B-F642-4898-A360-D4E3814E1A3D}" presName="negativeSpace" presStyleCnt="0"/>
      <dgm:spPr/>
    </dgm:pt>
    <dgm:pt modelId="{80259B02-529C-422B-91BE-D70198BA9F6C}" type="pres">
      <dgm:prSet presAssocID="{4DF9FE7B-F642-4898-A360-D4E3814E1A3D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3EFB4E-D3DB-42E1-82AC-148F7D29254F}" type="pres">
      <dgm:prSet presAssocID="{43C18EFF-81FC-4D70-8C6B-E95FF3730413}" presName="spaceBetweenRectangles" presStyleCnt="0"/>
      <dgm:spPr/>
    </dgm:pt>
    <dgm:pt modelId="{07AC1C38-F728-4390-9C76-57A49ED97DBB}" type="pres">
      <dgm:prSet presAssocID="{3929B1E1-4BC4-4C73-ABE8-27CEF96A3652}" presName="parentLin" presStyleCnt="0"/>
      <dgm:spPr/>
    </dgm:pt>
    <dgm:pt modelId="{D0037F0D-DB9A-4BA4-97B4-D939B26E14DA}" type="pres">
      <dgm:prSet presAssocID="{3929B1E1-4BC4-4C73-ABE8-27CEF96A365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1EEBBE2-729F-4D85-8CAE-C2B30FF126D2}" type="pres">
      <dgm:prSet presAssocID="{3929B1E1-4BC4-4C73-ABE8-27CEF96A365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B3FAF-C320-430D-84D4-71BA6D1761D1}" type="pres">
      <dgm:prSet presAssocID="{3929B1E1-4BC4-4C73-ABE8-27CEF96A3652}" presName="negativeSpace" presStyleCnt="0"/>
      <dgm:spPr/>
    </dgm:pt>
    <dgm:pt modelId="{5282638F-EFF2-4770-BB1A-21455422E45D}" type="pres">
      <dgm:prSet presAssocID="{3929B1E1-4BC4-4C73-ABE8-27CEF96A3652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E827AA-77D8-4146-A665-00110A17769E}" type="pres">
      <dgm:prSet presAssocID="{19BA0C22-38BB-4E9F-89D5-0FF5FF9F12CE}" presName="spaceBetweenRectangles" presStyleCnt="0"/>
      <dgm:spPr/>
    </dgm:pt>
    <dgm:pt modelId="{34C9EE47-81AF-461E-8292-AB107AA0D367}" type="pres">
      <dgm:prSet presAssocID="{60CDF8D0-D4FC-4467-A51E-79C5A58B0B2C}" presName="parentLin" presStyleCnt="0"/>
      <dgm:spPr/>
    </dgm:pt>
    <dgm:pt modelId="{864CB39B-29F9-473D-90E5-0686D86E278F}" type="pres">
      <dgm:prSet presAssocID="{60CDF8D0-D4FC-4467-A51E-79C5A58B0B2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B203A22-00AF-46E7-9415-C6DAFD7E01CC}" type="pres">
      <dgm:prSet presAssocID="{60CDF8D0-D4FC-4467-A51E-79C5A58B0B2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9C1F84-81DE-4E5D-9537-C2D1A211B8B6}" type="pres">
      <dgm:prSet presAssocID="{60CDF8D0-D4FC-4467-A51E-79C5A58B0B2C}" presName="negativeSpace" presStyleCnt="0"/>
      <dgm:spPr/>
    </dgm:pt>
    <dgm:pt modelId="{964E6811-5072-4466-B721-689C35A65029}" type="pres">
      <dgm:prSet presAssocID="{60CDF8D0-D4FC-4467-A51E-79C5A58B0B2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537FC5-0000-4444-AF15-18F3E84D2CEB}" type="presOf" srcId="{3F442EA2-39BA-4C9A-AD59-755D4917D532}" destId="{E6A445EE-D086-4B01-B491-D67950A5A065}" srcOrd="0" destOrd="0" presId="urn:microsoft.com/office/officeart/2005/8/layout/list1"/>
    <dgm:cxn modelId="{A1F09446-B327-4F5C-8E22-2DAA69F19391}" type="presOf" srcId="{EFF2750D-B4B3-474C-8B62-8B638DC31F7E}" destId="{80259B02-529C-422B-91BE-D70198BA9F6C}" srcOrd="0" destOrd="0" presId="urn:microsoft.com/office/officeart/2005/8/layout/list1"/>
    <dgm:cxn modelId="{875B121E-7698-495B-9F19-90086E404498}" type="presOf" srcId="{99E0600D-9954-43F4-8926-13B8777FAAA1}" destId="{5282638F-EFF2-4770-BB1A-21455422E45D}" srcOrd="0" destOrd="0" presId="urn:microsoft.com/office/officeart/2005/8/layout/list1"/>
    <dgm:cxn modelId="{68F7EBC2-E89F-4868-BACB-B9006035493D}" type="presOf" srcId="{3929B1E1-4BC4-4C73-ABE8-27CEF96A3652}" destId="{D0037F0D-DB9A-4BA4-97B4-D939B26E14DA}" srcOrd="0" destOrd="0" presId="urn:microsoft.com/office/officeart/2005/8/layout/list1"/>
    <dgm:cxn modelId="{1D32FCC9-657C-4348-9C0D-52115D559FEB}" srcId="{60CDF8D0-D4FC-4467-A51E-79C5A58B0B2C}" destId="{50629C12-7464-4473-ADEF-1A284F8A9957}" srcOrd="0" destOrd="0" parTransId="{9D1CB46C-0CFA-4B27-9224-267431FBD094}" sibTransId="{4576BCC5-0598-4332-A2E7-87AC3ADD4EB8}"/>
    <dgm:cxn modelId="{FA5C5CEB-E283-4BED-B83E-6729998E0619}" type="presOf" srcId="{0791135C-9DAB-47F6-BE9C-A3E56A2DDA50}" destId="{5282638F-EFF2-4770-BB1A-21455422E45D}" srcOrd="0" destOrd="1" presId="urn:microsoft.com/office/officeart/2005/8/layout/list1"/>
    <dgm:cxn modelId="{0562D830-3C92-4480-BEF3-E88D569F3A63}" type="presOf" srcId="{789CD6DB-3A68-4A41-90BD-4F0CBB3617D1}" destId="{80259B02-529C-422B-91BE-D70198BA9F6C}" srcOrd="0" destOrd="1" presId="urn:microsoft.com/office/officeart/2005/8/layout/list1"/>
    <dgm:cxn modelId="{30C5E699-56B2-411B-A2D6-81003FE54E2F}" type="presOf" srcId="{60CDF8D0-D4FC-4467-A51E-79C5A58B0B2C}" destId="{5B203A22-00AF-46E7-9415-C6DAFD7E01CC}" srcOrd="1" destOrd="0" presId="urn:microsoft.com/office/officeart/2005/8/layout/list1"/>
    <dgm:cxn modelId="{3D763BC3-A183-4947-8B09-C30B0E88C901}" type="presOf" srcId="{4DF9FE7B-F642-4898-A360-D4E3814E1A3D}" destId="{674922F1-7266-4681-AD4F-1C618A5FFF23}" srcOrd="1" destOrd="0" presId="urn:microsoft.com/office/officeart/2005/8/layout/list1"/>
    <dgm:cxn modelId="{2BA65DEC-E719-4ED3-8135-48349D42DD04}" srcId="{3F442EA2-39BA-4C9A-AD59-755D4917D532}" destId="{60CDF8D0-D4FC-4467-A51E-79C5A58B0B2C}" srcOrd="2" destOrd="0" parTransId="{E12A269F-AB82-486A-9077-80F2BBBE48C2}" sibTransId="{3F7FD59D-A716-4310-A89A-AB6F740D9FFF}"/>
    <dgm:cxn modelId="{1339090C-9A95-4C05-841C-FA3AF987601B}" srcId="{3F442EA2-39BA-4C9A-AD59-755D4917D532}" destId="{3929B1E1-4BC4-4C73-ABE8-27CEF96A3652}" srcOrd="1" destOrd="0" parTransId="{F356CC76-9117-4B79-A270-BBBAFD3E9C79}" sibTransId="{19BA0C22-38BB-4E9F-89D5-0FF5FF9F12CE}"/>
    <dgm:cxn modelId="{9A22A92A-E3FF-4960-BD3C-2AFF6EF5DE8E}" type="presOf" srcId="{60CDF8D0-D4FC-4467-A51E-79C5A58B0B2C}" destId="{864CB39B-29F9-473D-90E5-0686D86E278F}" srcOrd="0" destOrd="0" presId="urn:microsoft.com/office/officeart/2005/8/layout/list1"/>
    <dgm:cxn modelId="{B3B26E9A-58E5-497B-BD59-F5567958C609}" srcId="{3929B1E1-4BC4-4C73-ABE8-27CEF96A3652}" destId="{0791135C-9DAB-47F6-BE9C-A3E56A2DDA50}" srcOrd="1" destOrd="0" parTransId="{D6057E63-9793-4991-97C1-30FC405E95A5}" sibTransId="{B670C2A7-83CB-4F4C-BC19-A3A7C066A822}"/>
    <dgm:cxn modelId="{50B4A395-C84C-4B07-AAA0-A816BBE5FF10}" type="presOf" srcId="{4DF9FE7B-F642-4898-A360-D4E3814E1A3D}" destId="{7E290D25-335D-4339-A8E8-B036E46B5EB5}" srcOrd="0" destOrd="0" presId="urn:microsoft.com/office/officeart/2005/8/layout/list1"/>
    <dgm:cxn modelId="{EBD8BE8D-6018-43E2-B081-034BB5656EB6}" srcId="{3F442EA2-39BA-4C9A-AD59-755D4917D532}" destId="{4DF9FE7B-F642-4898-A360-D4E3814E1A3D}" srcOrd="0" destOrd="0" parTransId="{1C10F06D-860A-4604-A7AD-02E614FE3976}" sibTransId="{43C18EFF-81FC-4D70-8C6B-E95FF3730413}"/>
    <dgm:cxn modelId="{62C10234-45D3-426A-8820-4C0D1D8CBA21}" srcId="{4DF9FE7B-F642-4898-A360-D4E3814E1A3D}" destId="{789CD6DB-3A68-4A41-90BD-4F0CBB3617D1}" srcOrd="1" destOrd="0" parTransId="{C0BEB5FF-8DFB-40B9-A228-C0C6097DDDC4}" sibTransId="{1A702531-A59F-4EE2-8246-E2EB0955D8B1}"/>
    <dgm:cxn modelId="{A058DDA2-48CA-4E5B-B389-F71A59C262B0}" srcId="{4DF9FE7B-F642-4898-A360-D4E3814E1A3D}" destId="{EFF2750D-B4B3-474C-8B62-8B638DC31F7E}" srcOrd="0" destOrd="0" parTransId="{AEBC78E6-CDDC-4C8F-A157-3C51E907FACD}" sibTransId="{75C067D7-FCD2-4969-8F27-4BBDA88E75ED}"/>
    <dgm:cxn modelId="{B4408317-6745-404E-9282-6415D735C532}" type="presOf" srcId="{3929B1E1-4BC4-4C73-ABE8-27CEF96A3652}" destId="{21EEBBE2-729F-4D85-8CAE-C2B30FF126D2}" srcOrd="1" destOrd="0" presId="urn:microsoft.com/office/officeart/2005/8/layout/list1"/>
    <dgm:cxn modelId="{07E03220-5E05-4662-B165-E16B427B4BD4}" type="presOf" srcId="{50629C12-7464-4473-ADEF-1A284F8A9957}" destId="{964E6811-5072-4466-B721-689C35A65029}" srcOrd="0" destOrd="0" presId="urn:microsoft.com/office/officeart/2005/8/layout/list1"/>
    <dgm:cxn modelId="{09FCCB9D-A30A-4326-970E-26252D39327F}" srcId="{3929B1E1-4BC4-4C73-ABE8-27CEF96A3652}" destId="{99E0600D-9954-43F4-8926-13B8777FAAA1}" srcOrd="0" destOrd="0" parTransId="{BE23F476-2C5C-42ED-BF2B-CD5FC7ADDDF6}" sibTransId="{C44937DC-4907-4769-AA8B-1B3E7391D7B0}"/>
    <dgm:cxn modelId="{7C55A382-EC20-4D7D-A3BD-0EE5B86ADE6B}" type="presParOf" srcId="{E6A445EE-D086-4B01-B491-D67950A5A065}" destId="{6D3A9625-D3EB-4CA1-AB05-34452283708A}" srcOrd="0" destOrd="0" presId="urn:microsoft.com/office/officeart/2005/8/layout/list1"/>
    <dgm:cxn modelId="{EBD34B0F-569D-4029-A7E2-7A77AE0FE07E}" type="presParOf" srcId="{6D3A9625-D3EB-4CA1-AB05-34452283708A}" destId="{7E290D25-335D-4339-A8E8-B036E46B5EB5}" srcOrd="0" destOrd="0" presId="urn:microsoft.com/office/officeart/2005/8/layout/list1"/>
    <dgm:cxn modelId="{842EF0B2-EFCC-4858-885F-488593533AAD}" type="presParOf" srcId="{6D3A9625-D3EB-4CA1-AB05-34452283708A}" destId="{674922F1-7266-4681-AD4F-1C618A5FFF23}" srcOrd="1" destOrd="0" presId="urn:microsoft.com/office/officeart/2005/8/layout/list1"/>
    <dgm:cxn modelId="{33776889-946A-467F-9CC4-652FBE9F65FF}" type="presParOf" srcId="{E6A445EE-D086-4B01-B491-D67950A5A065}" destId="{96C29850-0672-4B77-B5DE-2E1563038631}" srcOrd="1" destOrd="0" presId="urn:microsoft.com/office/officeart/2005/8/layout/list1"/>
    <dgm:cxn modelId="{4352BBA6-99F2-4C9E-82AF-1DA972D0B956}" type="presParOf" srcId="{E6A445EE-D086-4B01-B491-D67950A5A065}" destId="{80259B02-529C-422B-91BE-D70198BA9F6C}" srcOrd="2" destOrd="0" presId="urn:microsoft.com/office/officeart/2005/8/layout/list1"/>
    <dgm:cxn modelId="{3C4B045A-7B60-46EF-A621-4DF30B987811}" type="presParOf" srcId="{E6A445EE-D086-4B01-B491-D67950A5A065}" destId="{E53EFB4E-D3DB-42E1-82AC-148F7D29254F}" srcOrd="3" destOrd="0" presId="urn:microsoft.com/office/officeart/2005/8/layout/list1"/>
    <dgm:cxn modelId="{14869866-627C-4FE3-9AF0-9D63C49E0FF9}" type="presParOf" srcId="{E6A445EE-D086-4B01-B491-D67950A5A065}" destId="{07AC1C38-F728-4390-9C76-57A49ED97DBB}" srcOrd="4" destOrd="0" presId="urn:microsoft.com/office/officeart/2005/8/layout/list1"/>
    <dgm:cxn modelId="{75736CC4-125A-4774-A597-BD84471802AC}" type="presParOf" srcId="{07AC1C38-F728-4390-9C76-57A49ED97DBB}" destId="{D0037F0D-DB9A-4BA4-97B4-D939B26E14DA}" srcOrd="0" destOrd="0" presId="urn:microsoft.com/office/officeart/2005/8/layout/list1"/>
    <dgm:cxn modelId="{D20F5564-6D08-4388-86B1-84ACE694EABC}" type="presParOf" srcId="{07AC1C38-F728-4390-9C76-57A49ED97DBB}" destId="{21EEBBE2-729F-4D85-8CAE-C2B30FF126D2}" srcOrd="1" destOrd="0" presId="urn:microsoft.com/office/officeart/2005/8/layout/list1"/>
    <dgm:cxn modelId="{67A798E2-A6AB-4A89-B4A0-0C8D67EE9921}" type="presParOf" srcId="{E6A445EE-D086-4B01-B491-D67950A5A065}" destId="{AACB3FAF-C320-430D-84D4-71BA6D1761D1}" srcOrd="5" destOrd="0" presId="urn:microsoft.com/office/officeart/2005/8/layout/list1"/>
    <dgm:cxn modelId="{F0231622-1648-470E-9699-5CB608BB66B5}" type="presParOf" srcId="{E6A445EE-D086-4B01-B491-D67950A5A065}" destId="{5282638F-EFF2-4770-BB1A-21455422E45D}" srcOrd="6" destOrd="0" presId="urn:microsoft.com/office/officeart/2005/8/layout/list1"/>
    <dgm:cxn modelId="{26455E5C-1696-4214-8576-D61ECE287AE3}" type="presParOf" srcId="{E6A445EE-D086-4B01-B491-D67950A5A065}" destId="{8CE827AA-77D8-4146-A665-00110A17769E}" srcOrd="7" destOrd="0" presId="urn:microsoft.com/office/officeart/2005/8/layout/list1"/>
    <dgm:cxn modelId="{71887842-C4A7-49C9-ABEE-85DCDEA451A3}" type="presParOf" srcId="{E6A445EE-D086-4B01-B491-D67950A5A065}" destId="{34C9EE47-81AF-461E-8292-AB107AA0D367}" srcOrd="8" destOrd="0" presId="urn:microsoft.com/office/officeart/2005/8/layout/list1"/>
    <dgm:cxn modelId="{FDB8B8E1-56C0-4C12-91BF-0C29D6F02DFF}" type="presParOf" srcId="{34C9EE47-81AF-461E-8292-AB107AA0D367}" destId="{864CB39B-29F9-473D-90E5-0686D86E278F}" srcOrd="0" destOrd="0" presId="urn:microsoft.com/office/officeart/2005/8/layout/list1"/>
    <dgm:cxn modelId="{677445B0-C5AF-4192-BA4A-5B6F96F1A5A4}" type="presParOf" srcId="{34C9EE47-81AF-461E-8292-AB107AA0D367}" destId="{5B203A22-00AF-46E7-9415-C6DAFD7E01CC}" srcOrd="1" destOrd="0" presId="urn:microsoft.com/office/officeart/2005/8/layout/list1"/>
    <dgm:cxn modelId="{84BF4A26-97DC-4F1B-8D39-F42C19986C68}" type="presParOf" srcId="{E6A445EE-D086-4B01-B491-D67950A5A065}" destId="{DF9C1F84-81DE-4E5D-9537-C2D1A211B8B6}" srcOrd="9" destOrd="0" presId="urn:microsoft.com/office/officeart/2005/8/layout/list1"/>
    <dgm:cxn modelId="{A96DB147-2475-41E5-AD35-1D543F407085}" type="presParOf" srcId="{E6A445EE-D086-4B01-B491-D67950A5A065}" destId="{964E6811-5072-4466-B721-689C35A650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259B02-529C-422B-91BE-D70198BA9F6C}">
      <dsp:nvSpPr>
        <dsp:cNvPr id="0" name=""/>
        <dsp:cNvSpPr/>
      </dsp:nvSpPr>
      <dsp:spPr>
        <a:xfrm>
          <a:off x="0" y="349647"/>
          <a:ext cx="4935538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053" tIns="374904" rIns="383053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Task 1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Task 2</a:t>
          </a:r>
          <a:endParaRPr lang="en-US" sz="1800" kern="1200" dirty="0"/>
        </a:p>
      </dsp:txBody>
      <dsp:txXfrm>
        <a:off x="0" y="349647"/>
        <a:ext cx="4935538" cy="1048950"/>
      </dsp:txXfrm>
    </dsp:sp>
    <dsp:sp modelId="{674922F1-7266-4681-AD4F-1C618A5FFF23}">
      <dsp:nvSpPr>
        <dsp:cNvPr id="0" name=""/>
        <dsp:cNvSpPr/>
      </dsp:nvSpPr>
      <dsp:spPr>
        <a:xfrm>
          <a:off x="246776" y="83967"/>
          <a:ext cx="3454876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0586" tIns="0" rIns="13058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Group A</a:t>
          </a:r>
          <a:endParaRPr lang="en-US" sz="1800" kern="1200" dirty="0"/>
        </a:p>
      </dsp:txBody>
      <dsp:txXfrm>
        <a:off x="272715" y="109906"/>
        <a:ext cx="3402998" cy="479482"/>
      </dsp:txXfrm>
    </dsp:sp>
    <dsp:sp modelId="{5282638F-EFF2-4770-BB1A-21455422E45D}">
      <dsp:nvSpPr>
        <dsp:cNvPr id="0" name=""/>
        <dsp:cNvSpPr/>
      </dsp:nvSpPr>
      <dsp:spPr>
        <a:xfrm>
          <a:off x="0" y="1761477"/>
          <a:ext cx="4935538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869335"/>
              <a:satOff val="2538"/>
              <a:lumOff val="45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053" tIns="374904" rIns="383053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Task 1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Task 2</a:t>
          </a:r>
          <a:endParaRPr lang="en-US" sz="1800" kern="1200" dirty="0"/>
        </a:p>
      </dsp:txBody>
      <dsp:txXfrm>
        <a:off x="0" y="1761477"/>
        <a:ext cx="4935538" cy="1048950"/>
      </dsp:txXfrm>
    </dsp:sp>
    <dsp:sp modelId="{21EEBBE2-729F-4D85-8CAE-C2B30FF126D2}">
      <dsp:nvSpPr>
        <dsp:cNvPr id="0" name=""/>
        <dsp:cNvSpPr/>
      </dsp:nvSpPr>
      <dsp:spPr>
        <a:xfrm>
          <a:off x="246776" y="1495797"/>
          <a:ext cx="3454876" cy="531360"/>
        </a:xfrm>
        <a:prstGeom prst="roundRect">
          <a:avLst/>
        </a:prstGeom>
        <a:solidFill>
          <a:schemeClr val="accent2">
            <a:hueOff val="-2869335"/>
            <a:satOff val="2538"/>
            <a:lumOff val="451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0586" tIns="0" rIns="13058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Group B</a:t>
          </a:r>
          <a:endParaRPr lang="en-US" sz="1800" kern="1200" dirty="0"/>
        </a:p>
      </dsp:txBody>
      <dsp:txXfrm>
        <a:off x="272715" y="1521736"/>
        <a:ext cx="3402998" cy="479482"/>
      </dsp:txXfrm>
    </dsp:sp>
    <dsp:sp modelId="{964E6811-5072-4466-B721-689C35A65029}">
      <dsp:nvSpPr>
        <dsp:cNvPr id="0" name=""/>
        <dsp:cNvSpPr/>
      </dsp:nvSpPr>
      <dsp:spPr>
        <a:xfrm>
          <a:off x="0" y="3173307"/>
          <a:ext cx="4935538" cy="765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5738671"/>
              <a:satOff val="5077"/>
              <a:lumOff val="90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053" tIns="374904" rIns="383053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Task 1</a:t>
          </a:r>
          <a:endParaRPr lang="en-US" sz="1800" kern="1200" dirty="0"/>
        </a:p>
      </dsp:txBody>
      <dsp:txXfrm>
        <a:off x="0" y="3173307"/>
        <a:ext cx="4935538" cy="765450"/>
      </dsp:txXfrm>
    </dsp:sp>
    <dsp:sp modelId="{5B203A22-00AF-46E7-9415-C6DAFD7E01CC}">
      <dsp:nvSpPr>
        <dsp:cNvPr id="0" name=""/>
        <dsp:cNvSpPr/>
      </dsp:nvSpPr>
      <dsp:spPr>
        <a:xfrm>
          <a:off x="246776" y="2907627"/>
          <a:ext cx="3454876" cy="531360"/>
        </a:xfrm>
        <a:prstGeom prst="roundRect">
          <a:avLst/>
        </a:prstGeom>
        <a:solidFill>
          <a:schemeClr val="accent2">
            <a:hueOff val="-5738671"/>
            <a:satOff val="5077"/>
            <a:lumOff val="902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0586" tIns="0" rIns="13058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Group C</a:t>
          </a:r>
          <a:endParaRPr lang="en-US" sz="1800" kern="1200" dirty="0"/>
        </a:p>
      </dsp:txBody>
      <dsp:txXfrm>
        <a:off x="272715" y="2933566"/>
        <a:ext cx="3402998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A8D02-4E65-4CCD-8312-4AB164C6C77D}" type="datetimeFigureOut">
              <a:rPr lang="en-US"/>
              <a:t>3/19/2013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19DBA-4540-49B3-8FA9-6259387ECF9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755D9-D361-47B8-9652-3B4EA9776CE5}" type="datetimeFigureOut">
              <a:rPr lang="en-US"/>
              <a:t>3/19/2013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36274-F2B9-4C45-BBB4-0EDF4CD651A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36274-F2B9-4C45-BBB4-0EDF4CD651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441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94" y="758952"/>
            <a:ext cx="10055781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998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9764" y="4455620"/>
            <a:ext cx="10055781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399" cap="all" spc="200" baseline="0">
                <a:solidFill>
                  <a:schemeClr val="tx2"/>
                </a:solidFill>
                <a:latin typeface="+mj-lt"/>
              </a:defRPr>
            </a:lvl1pPr>
            <a:lvl2pPr marL="457063" indent="0" algn="ctr">
              <a:buNone/>
              <a:defRPr sz="2399"/>
            </a:lvl2pPr>
            <a:lvl3pPr marL="914126" indent="0" algn="ctr">
              <a:buNone/>
              <a:defRPr sz="23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344" y="4343400"/>
            <a:ext cx="987294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14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7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414779"/>
            <a:ext cx="262821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414778"/>
            <a:ext cx="7732286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1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4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94" y="758952"/>
            <a:ext cx="10055781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998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4453128"/>
            <a:ext cx="10055781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399" cap="all" spc="200" baseline="0">
                <a:solidFill>
                  <a:schemeClr val="tx2"/>
                </a:solidFill>
                <a:latin typeface="+mj-lt"/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344" y="4343400"/>
            <a:ext cx="987294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15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6993" y="1845734"/>
            <a:ext cx="4936474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6301" y="1845735"/>
            <a:ext cx="4936474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6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1846052"/>
            <a:ext cx="4936474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999" b="0" cap="all" baseline="0">
                <a:solidFill>
                  <a:schemeClr val="tx2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6994" y="2582334"/>
            <a:ext cx="4936474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6301" y="1846052"/>
            <a:ext cx="4936474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999" b="0" cap="all" baseline="0">
                <a:solidFill>
                  <a:schemeClr val="tx2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6301" y="2582334"/>
            <a:ext cx="4936474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97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9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3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" y="0"/>
            <a:ext cx="404973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39019" y="0"/>
            <a:ext cx="6399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81" y="594359"/>
            <a:ext cx="3199567" cy="2286000"/>
          </a:xfrm>
        </p:spPr>
        <p:txBody>
          <a:bodyPr anchor="b">
            <a:normAutofit/>
          </a:bodyPr>
          <a:lstStyle>
            <a:lvl1pPr>
              <a:defRPr sz="3599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9350" y="731520"/>
            <a:ext cx="6490549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081" y="2926080"/>
            <a:ext cx="3199567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391" y="6459786"/>
            <a:ext cx="2617828" cy="365125"/>
          </a:xfrm>
        </p:spPr>
        <p:txBody>
          <a:bodyPr/>
          <a:lstStyle>
            <a:lvl1pPr algn="l">
              <a:defRPr/>
            </a:lvl1pPr>
          </a:lstStyle>
          <a:p>
            <a:fld id="{83829175-527E-46A3-863C-1BB1F163B84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799350" y="6459786"/>
            <a:ext cx="464699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137D0E-4A4F-4307-8994-C1891D747D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5651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94" y="5074920"/>
            <a:ext cx="10110630" cy="822960"/>
          </a:xfrm>
        </p:spPr>
        <p:txBody>
          <a:bodyPr lIns="91440" tIns="0" rIns="91440" bIns="0" anchor="b">
            <a:noAutofit/>
          </a:bodyPr>
          <a:lstStyle>
            <a:lvl1pPr>
              <a:defRPr sz="3599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88810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994" y="5907023"/>
            <a:ext cx="1011063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37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88826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1845734"/>
            <a:ext cx="1005578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95" y="6459786"/>
            <a:ext cx="2471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829175-527E-46A3-863C-1BB1F163B84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5225" y="6459786"/>
            <a:ext cx="4821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7880" y="6459786"/>
            <a:ext cx="1311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5137D0E-4A4F-4307-8994-C1891D747D5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221" y="1737845"/>
            <a:ext cx="996436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385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4799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13" indent="-91413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3933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75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583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40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67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61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55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49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Bed Alert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26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Introduction: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96994" y="1774924"/>
            <a:ext cx="10055781" cy="4023360"/>
          </a:xfrm>
        </p:spPr>
        <p:txBody>
          <a:bodyPr>
            <a:normAutofit fontScale="85000" lnSpcReduction="20000"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US" sz="4800" dirty="0" smtClean="0">
                <a:solidFill>
                  <a:schemeClr val="tx1"/>
                </a:solidFill>
                <a:latin typeface="+mj-lt"/>
              </a:rPr>
              <a:t>Bed alarms and keeping the bed in lowest position promotes patient safety and aides in prevention of patient falls. </a:t>
            </a:r>
            <a:endParaRPr lang="en-US" sz="2000" dirty="0">
              <a:solidFill>
                <a:schemeClr val="tx1"/>
              </a:solidFill>
              <a:latin typeface="+mj-lt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4800" dirty="0" smtClean="0">
                <a:solidFill>
                  <a:schemeClr val="tx1"/>
                </a:solidFill>
                <a:latin typeface="+mj-lt"/>
              </a:rPr>
              <a:t>Recent Studies show in an acute hospital setting that 51.4% of adult inpatient fall incidents and 56% of adult inpatient injurious falls occur while getting in or out of bed. </a:t>
            </a:r>
          </a:p>
        </p:txBody>
      </p:sp>
    </p:spTree>
    <p:extLst>
      <p:ext uri="{BB962C8B-B14F-4D97-AF65-F5344CB8AC3E}">
        <p14:creationId xmlns:p14="http://schemas.microsoft.com/office/powerpoint/2010/main" val="68599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 and Content Layout with Chart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Definition: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latin typeface="+mj-lt"/>
              </a:rPr>
              <a:t> </a:t>
            </a:r>
            <a:r>
              <a:rPr lang="en-US" sz="4800" dirty="0" smtClean="0">
                <a:solidFill>
                  <a:schemeClr val="tx1"/>
                </a:solidFill>
                <a:latin typeface="+mj-lt"/>
              </a:rPr>
              <a:t>Exploring the nursing staff’s awareness of the need to keep patient’s beds in the lowest position</a:t>
            </a:r>
            <a:endParaRPr lang="en-US" sz="2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978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Effective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740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Content Layout with SmartArt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First bullet point here</a:t>
            </a:r>
          </a:p>
          <a:p>
            <a:r>
              <a:rPr lang="en-US" smtClean="0"/>
              <a:t>Second bullet point here</a:t>
            </a:r>
          </a:p>
          <a:p>
            <a:r>
              <a:rPr lang="en-US" smtClean="0"/>
              <a:t>Third bullet point here</a:t>
            </a:r>
            <a:endParaRPr lang="en-US" dirty="0"/>
          </a:p>
        </p:txBody>
      </p:sp>
      <p:graphicFrame>
        <p:nvGraphicFramePr>
          <p:cNvPr id="9" name="Content Placeholder 8" title="SmartArt sample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216650" y="1846263"/>
          <a:ext cx="4935538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876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FA80C33-DBF0-414D-A0CF-0F4E51886A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114</Words>
  <Application>Microsoft Office PowerPoint</Application>
  <PresentationFormat>Custom</PresentationFormat>
  <Paragraphs>21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Cambria</vt:lpstr>
      <vt:lpstr>Century Gothic</vt:lpstr>
      <vt:lpstr>Wingdings</vt:lpstr>
      <vt:lpstr>Retrospect</vt:lpstr>
      <vt:lpstr>Bed Alert</vt:lpstr>
      <vt:lpstr>Introduction:</vt:lpstr>
      <vt:lpstr>Definition:</vt:lpstr>
      <vt:lpstr>Effective</vt:lpstr>
      <vt:lpstr>Two Content Layout with SmartArt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2013-03-19T21:20:47Z</dcterms:created>
  <dcterms:modified xsi:type="dcterms:W3CDTF">2013-03-20T02:25:53Z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TC034606069991</vt:lpwstr>
  </property>
</Properties>
</file>