
<file path=[Content_Types].xml><?xml version="1.0" encoding="utf-8"?>
<Types xmlns="http://schemas.openxmlformats.org/package/2006/content-types">
  <Default Extension="png" ContentType="image/png"/>
  <Default Extension="svg" ContentType="image/svg+xml"/>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24"/>
  </p:notesMasterIdLst>
  <p:sldIdLst>
    <p:sldId id="487" r:id="rId2"/>
    <p:sldId id="488" r:id="rId3"/>
    <p:sldId id="489" r:id="rId4"/>
    <p:sldId id="490" r:id="rId5"/>
    <p:sldId id="491" r:id="rId6"/>
    <p:sldId id="492" r:id="rId7"/>
    <p:sldId id="493" r:id="rId8"/>
    <p:sldId id="494" r:id="rId9"/>
    <p:sldId id="495" r:id="rId10"/>
    <p:sldId id="496" r:id="rId11"/>
    <p:sldId id="507" r:id="rId12"/>
    <p:sldId id="497" r:id="rId13"/>
    <p:sldId id="498" r:id="rId14"/>
    <p:sldId id="499" r:id="rId15"/>
    <p:sldId id="500" r:id="rId16"/>
    <p:sldId id="501" r:id="rId17"/>
    <p:sldId id="502" r:id="rId18"/>
    <p:sldId id="503" r:id="rId19"/>
    <p:sldId id="504" r:id="rId20"/>
    <p:sldId id="505" r:id="rId21"/>
    <p:sldId id="506" r:id="rId22"/>
    <p:sldId id="458" r:id="rId23"/>
  </p:sldIdLst>
  <p:sldSz cx="9144000" cy="6858000" type="screen4x3"/>
  <p:notesSz cx="6797675" cy="9926638"/>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E1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45" autoAdjust="0"/>
    <p:restoredTop sz="86004" autoAdjust="0"/>
  </p:normalViewPr>
  <p:slideViewPr>
    <p:cSldViewPr snapToGrid="0">
      <p:cViewPr varScale="1">
        <p:scale>
          <a:sx n="62" d="100"/>
          <a:sy n="62" d="100"/>
        </p:scale>
        <p:origin x="792"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45659" cy="496332"/>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4" name="Shape 4"/>
          <p:cNvSpPr txBox="1">
            <a:spLocks noGrp="1"/>
          </p:cNvSpPr>
          <p:nvPr>
            <p:ph type="dt" idx="10"/>
          </p:nvPr>
        </p:nvSpPr>
        <p:spPr>
          <a:xfrm>
            <a:off x="3850443" y="0"/>
            <a:ext cx="2945659" cy="496332"/>
          </a:xfrm>
          <a:prstGeom prst="rect">
            <a:avLst/>
          </a:prstGeom>
          <a:noFill/>
          <a:ln>
            <a:noFill/>
          </a:ln>
        </p:spPr>
        <p:txBody>
          <a:bodyPr spcFirstLastPara="1" wrap="square" lIns="91425" tIns="91425" rIns="91425" bIns="91425"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5" name="Shape 5"/>
          <p:cNvSpPr>
            <a:spLocks noGrp="1" noRot="1" noChangeAspect="1"/>
          </p:cNvSpPr>
          <p:nvPr>
            <p:ph type="sldImg" idx="3"/>
          </p:nvPr>
        </p:nvSpPr>
        <p:spPr>
          <a:xfrm>
            <a:off x="917575" y="744538"/>
            <a:ext cx="4962525" cy="3722687"/>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679768" y="4715153"/>
            <a:ext cx="5438140" cy="4466987"/>
          </a:xfrm>
          <a:prstGeom prst="rect">
            <a:avLst/>
          </a:prstGeom>
          <a:noFill/>
          <a:ln>
            <a:noFill/>
          </a:ln>
        </p:spPr>
        <p:txBody>
          <a:bodyPr spcFirstLastPara="1" wrap="square" lIns="91425" tIns="91425" rIns="91425" bIns="91425"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9428583"/>
            <a:ext cx="2945659" cy="496332"/>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8" name="Shape 8"/>
          <p:cNvSpPr txBox="1">
            <a:spLocks noGrp="1"/>
          </p:cNvSpPr>
          <p:nvPr>
            <p:ph type="sldNum" idx="12"/>
          </p:nvPr>
        </p:nvSpPr>
        <p:spPr>
          <a:xfrm>
            <a:off x="3850443" y="9428583"/>
            <a:ext cx="2945659" cy="496332"/>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CA" sz="1200" b="0" i="0" u="none" strike="noStrike" cap="none">
                <a:solidFill>
                  <a:schemeClr val="dk1"/>
                </a:solidFill>
                <a:latin typeface="Calibri"/>
                <a:ea typeface="Calibri"/>
                <a:cs typeface="Calibri"/>
                <a:sym typeface="Calibri"/>
              </a:rPr>
              <a:t>‹#›</a:t>
            </a:fld>
            <a:endParaRPr sz="1200" b="0" i="0" u="none" strike="noStrike" cap="none" dirty="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en-CA" sz="1200" b="0" i="0" u="none" strike="noStrike" cap="none" smtClean="0">
                <a:solidFill>
                  <a:schemeClr val="dk1"/>
                </a:solidFill>
                <a:latin typeface="Calibri"/>
                <a:ea typeface="Calibri"/>
                <a:cs typeface="Calibri"/>
                <a:sym typeface="Calibri"/>
              </a:rPr>
              <a:t>1</a:t>
            </a:fld>
            <a:endParaRPr lang="en-CA"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958312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fld id="{00000000-1234-1234-1234-123412341234}" type="slidenum">
              <a:rPr lang="en-CA">
                <a:solidFill>
                  <a:schemeClr val="dk1"/>
                </a:solidFill>
                <a:latin typeface="Calibri"/>
                <a:ea typeface="Calibri"/>
                <a:cs typeface="Calibri"/>
                <a:sym typeface="Calibri"/>
              </a:rPr>
              <a:pPr/>
              <a:t>10</a:t>
            </a:fld>
            <a:endParaRPr lang="en-CA"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813740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fld id="{00000000-1234-1234-1234-123412341234}" type="slidenum">
              <a:rPr lang="en-CA">
                <a:solidFill>
                  <a:schemeClr val="dk1"/>
                </a:solidFill>
                <a:latin typeface="Calibri"/>
                <a:ea typeface="Calibri"/>
                <a:cs typeface="Calibri"/>
                <a:sym typeface="Calibri"/>
              </a:rPr>
              <a:pPr/>
              <a:t>11</a:t>
            </a:fld>
            <a:endParaRPr lang="en-CA"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127385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fld id="{00000000-1234-1234-1234-123412341234}" type="slidenum">
              <a:rPr lang="en-CA">
                <a:solidFill>
                  <a:schemeClr val="dk1"/>
                </a:solidFill>
                <a:latin typeface="Calibri"/>
                <a:ea typeface="Calibri"/>
                <a:cs typeface="Calibri"/>
                <a:sym typeface="Calibri"/>
              </a:rPr>
              <a:pPr/>
              <a:t>12</a:t>
            </a:fld>
            <a:endParaRPr lang="en-CA"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447488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fld id="{00000000-1234-1234-1234-123412341234}" type="slidenum">
              <a:rPr lang="en-CA">
                <a:solidFill>
                  <a:schemeClr val="dk1"/>
                </a:solidFill>
                <a:latin typeface="Calibri"/>
                <a:ea typeface="Calibri"/>
                <a:cs typeface="Calibri"/>
                <a:sym typeface="Calibri"/>
              </a:rPr>
              <a:pPr/>
              <a:t>13</a:t>
            </a:fld>
            <a:endParaRPr lang="en-CA"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147345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fld id="{00000000-1234-1234-1234-123412341234}" type="slidenum">
              <a:rPr lang="en-CA">
                <a:solidFill>
                  <a:schemeClr val="dk1"/>
                </a:solidFill>
                <a:latin typeface="Calibri"/>
                <a:ea typeface="Calibri"/>
                <a:cs typeface="Calibri"/>
                <a:sym typeface="Calibri"/>
              </a:rPr>
              <a:pPr/>
              <a:t>14</a:t>
            </a:fld>
            <a:endParaRPr lang="en-CA"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472168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fld id="{00000000-1234-1234-1234-123412341234}" type="slidenum">
              <a:rPr lang="en-CA">
                <a:solidFill>
                  <a:schemeClr val="dk1"/>
                </a:solidFill>
                <a:latin typeface="Calibri"/>
                <a:ea typeface="Calibri"/>
                <a:cs typeface="Calibri"/>
                <a:sym typeface="Calibri"/>
              </a:rPr>
              <a:pPr/>
              <a:t>15</a:t>
            </a:fld>
            <a:endParaRPr lang="en-CA"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832774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fld id="{00000000-1234-1234-1234-123412341234}" type="slidenum">
              <a:rPr lang="en-CA">
                <a:solidFill>
                  <a:schemeClr val="dk1"/>
                </a:solidFill>
                <a:latin typeface="Calibri"/>
                <a:ea typeface="Calibri"/>
                <a:cs typeface="Calibri"/>
                <a:sym typeface="Calibri"/>
              </a:rPr>
              <a:pPr/>
              <a:t>16</a:t>
            </a:fld>
            <a:endParaRPr lang="en-CA"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569146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fld id="{00000000-1234-1234-1234-123412341234}" type="slidenum">
              <a:rPr lang="en-CA">
                <a:solidFill>
                  <a:schemeClr val="dk1"/>
                </a:solidFill>
                <a:latin typeface="Calibri"/>
                <a:ea typeface="Calibri"/>
                <a:cs typeface="Calibri"/>
                <a:sym typeface="Calibri"/>
              </a:rPr>
              <a:pPr/>
              <a:t>17</a:t>
            </a:fld>
            <a:endParaRPr lang="en-CA"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434136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fld id="{00000000-1234-1234-1234-123412341234}" type="slidenum">
              <a:rPr lang="en-CA">
                <a:solidFill>
                  <a:schemeClr val="dk1"/>
                </a:solidFill>
                <a:latin typeface="Calibri"/>
                <a:ea typeface="Calibri"/>
                <a:cs typeface="Calibri"/>
                <a:sym typeface="Calibri"/>
              </a:rPr>
              <a:pPr/>
              <a:t>18</a:t>
            </a:fld>
            <a:endParaRPr lang="en-CA"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703956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fld id="{00000000-1234-1234-1234-123412341234}" type="slidenum">
              <a:rPr lang="en-CA">
                <a:solidFill>
                  <a:schemeClr val="dk1"/>
                </a:solidFill>
                <a:latin typeface="Calibri"/>
                <a:ea typeface="Calibri"/>
                <a:cs typeface="Calibri"/>
                <a:sym typeface="Calibri"/>
              </a:rPr>
              <a:pPr/>
              <a:t>19</a:t>
            </a:fld>
            <a:endParaRPr lang="en-CA"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682665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fld id="{00000000-1234-1234-1234-123412341234}" type="slidenum">
              <a:rPr lang="en-CA">
                <a:solidFill>
                  <a:schemeClr val="dk1"/>
                </a:solidFill>
                <a:latin typeface="Calibri"/>
                <a:ea typeface="Calibri"/>
                <a:cs typeface="Calibri"/>
                <a:sym typeface="Calibri"/>
              </a:rPr>
              <a:pPr/>
              <a:t>2</a:t>
            </a:fld>
            <a:endParaRPr lang="en-CA"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033547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fld id="{00000000-1234-1234-1234-123412341234}" type="slidenum">
              <a:rPr lang="en-CA">
                <a:solidFill>
                  <a:schemeClr val="dk1"/>
                </a:solidFill>
                <a:latin typeface="Calibri"/>
                <a:ea typeface="Calibri"/>
                <a:cs typeface="Calibri"/>
                <a:sym typeface="Calibri"/>
              </a:rPr>
              <a:pPr/>
              <a:t>20</a:t>
            </a:fld>
            <a:endParaRPr lang="en-CA"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623563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fld id="{00000000-1234-1234-1234-123412341234}" type="slidenum">
              <a:rPr lang="en-CA">
                <a:solidFill>
                  <a:schemeClr val="dk1"/>
                </a:solidFill>
                <a:latin typeface="Calibri"/>
                <a:ea typeface="Calibri"/>
                <a:cs typeface="Calibri"/>
                <a:sym typeface="Calibri"/>
              </a:rPr>
              <a:pPr/>
              <a:t>21</a:t>
            </a:fld>
            <a:endParaRPr lang="en-CA"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051886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en-CA" sz="1200" b="0" i="0" u="none" strike="noStrike" cap="none" smtClean="0">
                <a:solidFill>
                  <a:schemeClr val="dk1"/>
                </a:solidFill>
                <a:latin typeface="Calibri"/>
                <a:ea typeface="Calibri"/>
                <a:cs typeface="Calibri"/>
                <a:sym typeface="Calibri"/>
              </a:rPr>
              <a:t>22</a:t>
            </a:fld>
            <a:endParaRPr lang="en-CA"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034144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fld id="{00000000-1234-1234-1234-123412341234}" type="slidenum">
              <a:rPr lang="en-CA">
                <a:solidFill>
                  <a:schemeClr val="dk1"/>
                </a:solidFill>
                <a:latin typeface="Calibri"/>
                <a:ea typeface="Calibri"/>
                <a:cs typeface="Calibri"/>
                <a:sym typeface="Calibri"/>
              </a:rPr>
              <a:pPr/>
              <a:t>3</a:t>
            </a:fld>
            <a:endParaRPr lang="en-CA"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63213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fld id="{00000000-1234-1234-1234-123412341234}" type="slidenum">
              <a:rPr lang="en-CA">
                <a:solidFill>
                  <a:schemeClr val="dk1"/>
                </a:solidFill>
                <a:latin typeface="Calibri"/>
                <a:ea typeface="Calibri"/>
                <a:cs typeface="Calibri"/>
                <a:sym typeface="Calibri"/>
              </a:rPr>
              <a:pPr/>
              <a:t>4</a:t>
            </a:fld>
            <a:endParaRPr lang="en-CA"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031484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fld id="{00000000-1234-1234-1234-123412341234}" type="slidenum">
              <a:rPr lang="en-CA">
                <a:solidFill>
                  <a:schemeClr val="dk1"/>
                </a:solidFill>
                <a:latin typeface="Calibri"/>
                <a:ea typeface="Calibri"/>
                <a:cs typeface="Calibri"/>
                <a:sym typeface="Calibri"/>
              </a:rPr>
              <a:pPr/>
              <a:t>5</a:t>
            </a:fld>
            <a:endParaRPr lang="en-CA"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192370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fld id="{00000000-1234-1234-1234-123412341234}" type="slidenum">
              <a:rPr lang="en-CA">
                <a:solidFill>
                  <a:schemeClr val="dk1"/>
                </a:solidFill>
                <a:latin typeface="Calibri"/>
                <a:ea typeface="Calibri"/>
                <a:cs typeface="Calibri"/>
                <a:sym typeface="Calibri"/>
              </a:rPr>
              <a:pPr/>
              <a:t>6</a:t>
            </a:fld>
            <a:endParaRPr lang="en-CA"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305537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fld id="{00000000-1234-1234-1234-123412341234}" type="slidenum">
              <a:rPr lang="en-CA">
                <a:solidFill>
                  <a:schemeClr val="dk1"/>
                </a:solidFill>
                <a:latin typeface="Calibri"/>
                <a:ea typeface="Calibri"/>
                <a:cs typeface="Calibri"/>
                <a:sym typeface="Calibri"/>
              </a:rPr>
              <a:pPr/>
              <a:t>7</a:t>
            </a:fld>
            <a:endParaRPr lang="en-CA"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186780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fld id="{00000000-1234-1234-1234-123412341234}" type="slidenum">
              <a:rPr lang="en-CA">
                <a:solidFill>
                  <a:schemeClr val="dk1"/>
                </a:solidFill>
                <a:latin typeface="Calibri"/>
                <a:ea typeface="Calibri"/>
                <a:cs typeface="Calibri"/>
                <a:sym typeface="Calibri"/>
              </a:rPr>
              <a:pPr/>
              <a:t>8</a:t>
            </a:fld>
            <a:endParaRPr lang="en-CA"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518105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fld id="{00000000-1234-1234-1234-123412341234}" type="slidenum">
              <a:rPr lang="en-CA">
                <a:solidFill>
                  <a:schemeClr val="dk1"/>
                </a:solidFill>
                <a:latin typeface="Calibri"/>
                <a:ea typeface="Calibri"/>
                <a:cs typeface="Calibri"/>
                <a:sym typeface="Calibri"/>
              </a:rPr>
              <a:pPr/>
              <a:t>9</a:t>
            </a:fld>
            <a:endParaRPr lang="en-CA"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270445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628650" y="365126"/>
            <a:ext cx="7886700" cy="1325563"/>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2" name="Shape 22"/>
          <p:cNvSpPr txBox="1">
            <a:spLocks noGrp="1"/>
          </p:cNvSpPr>
          <p:nvPr>
            <p:ph type="body" idx="1"/>
          </p:nvPr>
        </p:nvSpPr>
        <p:spPr>
          <a:xfrm>
            <a:off x="628650" y="1825625"/>
            <a:ext cx="7886700" cy="4351338"/>
          </a:xfrm>
          <a:prstGeom prst="rect">
            <a:avLst/>
          </a:prstGeom>
          <a:noFill/>
          <a:ln>
            <a:noFill/>
          </a:ln>
        </p:spPr>
        <p:txBody>
          <a:bodyPr spcFirstLastPara="1" wrap="square" lIns="91425" tIns="91425" rIns="91425" bIns="91425" anchor="t" anchorCtr="0"/>
          <a:lstStyle>
            <a:lvl1pPr marL="457200" marR="0" lvl="0" indent="-361950" algn="l" rtl="0">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4pPr>
            <a:lvl5pPr marL="2286000" marR="0" lvl="4"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23" name="Shape 23"/>
          <p:cNvSpPr txBox="1">
            <a:spLocks noGrp="1"/>
          </p:cNvSpPr>
          <p:nvPr>
            <p:ph type="dt" idx="10"/>
          </p:nvPr>
        </p:nvSpPr>
        <p:spPr>
          <a:xfrm>
            <a:off x="628650" y="6356351"/>
            <a:ext cx="2057400" cy="365125"/>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24" name="Shape 24"/>
          <p:cNvSpPr txBox="1">
            <a:spLocks noGrp="1"/>
          </p:cNvSpPr>
          <p:nvPr>
            <p:ph type="ftr" idx="11"/>
          </p:nvPr>
        </p:nvSpPr>
        <p:spPr>
          <a:xfrm>
            <a:off x="3028950" y="6356351"/>
            <a:ext cx="30861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25" name="Shape 25"/>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CA"/>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3"/>
        <p:cNvGrpSpPr/>
        <p:nvPr/>
      </p:nvGrpSpPr>
      <p:grpSpPr>
        <a:xfrm>
          <a:off x="0" y="0"/>
          <a:ext cx="0" cy="0"/>
          <a:chOff x="0" y="0"/>
          <a:chExt cx="0" cy="0"/>
        </a:xfrm>
      </p:grpSpPr>
      <p:sp>
        <p:nvSpPr>
          <p:cNvPr id="44" name="Shape 44"/>
          <p:cNvSpPr txBox="1">
            <a:spLocks noGrp="1"/>
          </p:cNvSpPr>
          <p:nvPr>
            <p:ph type="title"/>
          </p:nvPr>
        </p:nvSpPr>
        <p:spPr>
          <a:xfrm>
            <a:off x="623888" y="1709739"/>
            <a:ext cx="7886700" cy="2852737"/>
          </a:xfrm>
          <a:prstGeom prst="rect">
            <a:avLst/>
          </a:prstGeom>
          <a:noFill/>
          <a:ln>
            <a:noFill/>
          </a:ln>
        </p:spPr>
        <p:txBody>
          <a:bodyPr spcFirstLastPara="1" wrap="square" lIns="91425" tIns="91425" rIns="91425" bIns="9142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5" name="Shape 45"/>
          <p:cNvSpPr txBox="1">
            <a:spLocks noGrp="1"/>
          </p:cNvSpPr>
          <p:nvPr>
            <p:ph type="body" idx="1"/>
          </p:nvPr>
        </p:nvSpPr>
        <p:spPr>
          <a:xfrm>
            <a:off x="623888" y="4589464"/>
            <a:ext cx="7886700" cy="1500187"/>
          </a:xfrm>
          <a:prstGeom prst="rect">
            <a:avLst/>
          </a:prstGeom>
          <a:noFill/>
          <a:ln>
            <a:noFill/>
          </a:ln>
        </p:spPr>
        <p:txBody>
          <a:bodyPr spcFirstLastPara="1" wrap="square" lIns="91425" tIns="91425" rIns="91425" bIns="91425" anchor="t" anchorCtr="0"/>
          <a:lstStyle>
            <a:lvl1pPr marL="457200" marR="0" lvl="0" indent="-228600" algn="l" rtl="0">
              <a:lnSpc>
                <a:spcPct val="90000"/>
              </a:lnSpc>
              <a:spcBef>
                <a:spcPts val="75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375"/>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375"/>
              </a:spcBef>
              <a:spcAft>
                <a:spcPts val="0"/>
              </a:spcAft>
              <a:buClr>
                <a:srgbClr val="888888"/>
              </a:buClr>
              <a:buSzPts val="1350"/>
              <a:buFont typeface="Arial"/>
              <a:buNone/>
              <a:defRPr sz="135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375"/>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375"/>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375"/>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375"/>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375"/>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375"/>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46" name="Shape 46"/>
          <p:cNvSpPr txBox="1">
            <a:spLocks noGrp="1"/>
          </p:cNvSpPr>
          <p:nvPr>
            <p:ph type="dt" idx="10"/>
          </p:nvPr>
        </p:nvSpPr>
        <p:spPr>
          <a:xfrm>
            <a:off x="628650" y="6356351"/>
            <a:ext cx="2057400" cy="365125"/>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9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47" name="Shape 47"/>
          <p:cNvSpPr txBox="1">
            <a:spLocks noGrp="1"/>
          </p:cNvSpPr>
          <p:nvPr>
            <p:ph type="ftr" idx="11"/>
          </p:nvPr>
        </p:nvSpPr>
        <p:spPr>
          <a:xfrm>
            <a:off x="3028950" y="6356351"/>
            <a:ext cx="30861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9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48" name="Shape 48"/>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a:solidFill>
                  <a:srgbClr val="888888"/>
                </a:solidFill>
                <a:latin typeface="Calibri"/>
                <a:ea typeface="Calibri"/>
                <a:cs typeface="Calibri"/>
                <a:sym typeface="Calibri"/>
              </a:defRPr>
            </a:lvl1pPr>
            <a:lvl2pPr marL="0" marR="0" lvl="1" indent="0" algn="r" rtl="0">
              <a:spcBef>
                <a:spcPts val="0"/>
              </a:spcBef>
              <a:buNone/>
              <a:defRPr sz="900">
                <a:solidFill>
                  <a:srgbClr val="888888"/>
                </a:solidFill>
                <a:latin typeface="Calibri"/>
                <a:ea typeface="Calibri"/>
                <a:cs typeface="Calibri"/>
                <a:sym typeface="Calibri"/>
              </a:defRPr>
            </a:lvl2pPr>
            <a:lvl3pPr marL="0" marR="0" lvl="2" indent="0" algn="r" rtl="0">
              <a:spcBef>
                <a:spcPts val="0"/>
              </a:spcBef>
              <a:buNone/>
              <a:defRPr sz="900">
                <a:solidFill>
                  <a:srgbClr val="888888"/>
                </a:solidFill>
                <a:latin typeface="Calibri"/>
                <a:ea typeface="Calibri"/>
                <a:cs typeface="Calibri"/>
                <a:sym typeface="Calibri"/>
              </a:defRPr>
            </a:lvl3pPr>
            <a:lvl4pPr marL="0" marR="0" lvl="3" indent="0" algn="r" rtl="0">
              <a:spcBef>
                <a:spcPts val="0"/>
              </a:spcBef>
              <a:buNone/>
              <a:defRPr sz="900">
                <a:solidFill>
                  <a:srgbClr val="888888"/>
                </a:solidFill>
                <a:latin typeface="Calibri"/>
                <a:ea typeface="Calibri"/>
                <a:cs typeface="Calibri"/>
                <a:sym typeface="Calibri"/>
              </a:defRPr>
            </a:lvl4pPr>
            <a:lvl5pPr marL="0" marR="0" lvl="4" indent="0" algn="r" rtl="0">
              <a:spcBef>
                <a:spcPts val="0"/>
              </a:spcBef>
              <a:buNone/>
              <a:defRPr sz="900">
                <a:solidFill>
                  <a:srgbClr val="888888"/>
                </a:solidFill>
                <a:latin typeface="Calibri"/>
                <a:ea typeface="Calibri"/>
                <a:cs typeface="Calibri"/>
                <a:sym typeface="Calibri"/>
              </a:defRPr>
            </a:lvl5pPr>
            <a:lvl6pPr marL="0" marR="0" lvl="5" indent="0" algn="r" rtl="0">
              <a:spcBef>
                <a:spcPts val="0"/>
              </a:spcBef>
              <a:buNone/>
              <a:defRPr sz="900">
                <a:solidFill>
                  <a:srgbClr val="888888"/>
                </a:solidFill>
                <a:latin typeface="Calibri"/>
                <a:ea typeface="Calibri"/>
                <a:cs typeface="Calibri"/>
                <a:sym typeface="Calibri"/>
              </a:defRPr>
            </a:lvl6pPr>
            <a:lvl7pPr marL="0" marR="0" lvl="6" indent="0" algn="r" rtl="0">
              <a:spcBef>
                <a:spcPts val="0"/>
              </a:spcBef>
              <a:buNone/>
              <a:defRPr sz="900">
                <a:solidFill>
                  <a:srgbClr val="888888"/>
                </a:solidFill>
                <a:latin typeface="Calibri"/>
                <a:ea typeface="Calibri"/>
                <a:cs typeface="Calibri"/>
                <a:sym typeface="Calibri"/>
              </a:defRPr>
            </a:lvl7pPr>
            <a:lvl8pPr marL="0" marR="0" lvl="7" indent="0" algn="r" rtl="0">
              <a:spcBef>
                <a:spcPts val="0"/>
              </a:spcBef>
              <a:buNone/>
              <a:defRPr sz="900">
                <a:solidFill>
                  <a:srgbClr val="888888"/>
                </a:solidFill>
                <a:latin typeface="Calibri"/>
                <a:ea typeface="Calibri"/>
                <a:cs typeface="Calibri"/>
                <a:sym typeface="Calibri"/>
              </a:defRPr>
            </a:lvl8pPr>
            <a:lvl9pPr marL="0" marR="0" lvl="8" indent="0" algn="r" rtl="0">
              <a:spcBef>
                <a:spcPts val="0"/>
              </a:spcBef>
              <a:buNone/>
              <a:defRPr sz="9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CA"/>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629841" y="365126"/>
            <a:ext cx="7886700" cy="1325563"/>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1" name="Shape 51"/>
          <p:cNvSpPr txBox="1">
            <a:spLocks noGrp="1"/>
          </p:cNvSpPr>
          <p:nvPr>
            <p:ph type="body" idx="1"/>
          </p:nvPr>
        </p:nvSpPr>
        <p:spPr>
          <a:xfrm>
            <a:off x="629842" y="1681163"/>
            <a:ext cx="3868340" cy="823912"/>
          </a:xfrm>
          <a:prstGeom prst="rect">
            <a:avLst/>
          </a:prstGeom>
          <a:noFill/>
          <a:ln>
            <a:noFill/>
          </a:ln>
        </p:spPr>
        <p:txBody>
          <a:bodyPr spcFirstLastPara="1" wrap="square" lIns="91425" tIns="91425" rIns="91425" bIns="91425" anchor="b" anchorCtr="0"/>
          <a:lstStyle>
            <a:lvl1pPr marL="457200" marR="0" lvl="0" indent="-228600" algn="l" rtl="0">
              <a:lnSpc>
                <a:spcPct val="90000"/>
              </a:lnSpc>
              <a:spcBef>
                <a:spcPts val="75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375"/>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375"/>
              </a:spcBef>
              <a:spcAft>
                <a:spcPts val="0"/>
              </a:spcAft>
              <a:buClr>
                <a:schemeClr val="dk1"/>
              </a:buClr>
              <a:buSzPts val="1350"/>
              <a:buFont typeface="Arial"/>
              <a:buNone/>
              <a:defRPr sz="135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375"/>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375"/>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375"/>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375"/>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375"/>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375"/>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body" idx="2"/>
          </p:nvPr>
        </p:nvSpPr>
        <p:spPr>
          <a:xfrm>
            <a:off x="629842" y="2505075"/>
            <a:ext cx="3868340" cy="3684588"/>
          </a:xfrm>
          <a:prstGeom prst="rect">
            <a:avLst/>
          </a:prstGeom>
          <a:noFill/>
          <a:ln>
            <a:noFill/>
          </a:ln>
        </p:spPr>
        <p:txBody>
          <a:bodyPr spcFirstLastPara="1" wrap="square" lIns="91425" tIns="91425" rIns="91425" bIns="91425" anchor="t" anchorCtr="0"/>
          <a:lstStyle>
            <a:lvl1pPr marL="457200" marR="0" lvl="0" indent="-361950" algn="l" rtl="0">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4pPr>
            <a:lvl5pPr marL="2286000" marR="0" lvl="4"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body" idx="3"/>
          </p:nvPr>
        </p:nvSpPr>
        <p:spPr>
          <a:xfrm>
            <a:off x="4629150" y="1681163"/>
            <a:ext cx="3887391" cy="823912"/>
          </a:xfrm>
          <a:prstGeom prst="rect">
            <a:avLst/>
          </a:prstGeom>
          <a:noFill/>
          <a:ln>
            <a:noFill/>
          </a:ln>
        </p:spPr>
        <p:txBody>
          <a:bodyPr spcFirstLastPara="1" wrap="square" lIns="91425" tIns="91425" rIns="91425" bIns="91425" anchor="b" anchorCtr="0"/>
          <a:lstStyle>
            <a:lvl1pPr marL="457200" marR="0" lvl="0" indent="-228600" algn="l" rtl="0">
              <a:lnSpc>
                <a:spcPct val="90000"/>
              </a:lnSpc>
              <a:spcBef>
                <a:spcPts val="75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375"/>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375"/>
              </a:spcBef>
              <a:spcAft>
                <a:spcPts val="0"/>
              </a:spcAft>
              <a:buClr>
                <a:schemeClr val="dk1"/>
              </a:buClr>
              <a:buSzPts val="1350"/>
              <a:buFont typeface="Arial"/>
              <a:buNone/>
              <a:defRPr sz="135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375"/>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375"/>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375"/>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375"/>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375"/>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375"/>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54" name="Shape 54"/>
          <p:cNvSpPr txBox="1">
            <a:spLocks noGrp="1"/>
          </p:cNvSpPr>
          <p:nvPr>
            <p:ph type="body" idx="4"/>
          </p:nvPr>
        </p:nvSpPr>
        <p:spPr>
          <a:xfrm>
            <a:off x="4629150" y="2505075"/>
            <a:ext cx="3887391" cy="3684588"/>
          </a:xfrm>
          <a:prstGeom prst="rect">
            <a:avLst/>
          </a:prstGeom>
          <a:noFill/>
          <a:ln>
            <a:noFill/>
          </a:ln>
        </p:spPr>
        <p:txBody>
          <a:bodyPr spcFirstLastPara="1" wrap="square" lIns="91425" tIns="91425" rIns="91425" bIns="91425" anchor="t" anchorCtr="0"/>
          <a:lstStyle>
            <a:lvl1pPr marL="457200" marR="0" lvl="0" indent="-361950" algn="l" rtl="0">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4pPr>
            <a:lvl5pPr marL="2286000" marR="0" lvl="4"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55" name="Shape 55"/>
          <p:cNvSpPr txBox="1">
            <a:spLocks noGrp="1"/>
          </p:cNvSpPr>
          <p:nvPr>
            <p:ph type="dt" idx="10"/>
          </p:nvPr>
        </p:nvSpPr>
        <p:spPr>
          <a:xfrm>
            <a:off x="628650" y="6356351"/>
            <a:ext cx="2057400" cy="365125"/>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9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56" name="Shape 56"/>
          <p:cNvSpPr txBox="1">
            <a:spLocks noGrp="1"/>
          </p:cNvSpPr>
          <p:nvPr>
            <p:ph type="ftr" idx="11"/>
          </p:nvPr>
        </p:nvSpPr>
        <p:spPr>
          <a:xfrm>
            <a:off x="3028950" y="6356351"/>
            <a:ext cx="30861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9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57" name="Shape 57"/>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a:solidFill>
                  <a:srgbClr val="888888"/>
                </a:solidFill>
                <a:latin typeface="Calibri"/>
                <a:ea typeface="Calibri"/>
                <a:cs typeface="Calibri"/>
                <a:sym typeface="Calibri"/>
              </a:defRPr>
            </a:lvl1pPr>
            <a:lvl2pPr marL="0" marR="0" lvl="1" indent="0" algn="r" rtl="0">
              <a:spcBef>
                <a:spcPts val="0"/>
              </a:spcBef>
              <a:buNone/>
              <a:defRPr sz="900">
                <a:solidFill>
                  <a:srgbClr val="888888"/>
                </a:solidFill>
                <a:latin typeface="Calibri"/>
                <a:ea typeface="Calibri"/>
                <a:cs typeface="Calibri"/>
                <a:sym typeface="Calibri"/>
              </a:defRPr>
            </a:lvl2pPr>
            <a:lvl3pPr marL="0" marR="0" lvl="2" indent="0" algn="r" rtl="0">
              <a:spcBef>
                <a:spcPts val="0"/>
              </a:spcBef>
              <a:buNone/>
              <a:defRPr sz="900">
                <a:solidFill>
                  <a:srgbClr val="888888"/>
                </a:solidFill>
                <a:latin typeface="Calibri"/>
                <a:ea typeface="Calibri"/>
                <a:cs typeface="Calibri"/>
                <a:sym typeface="Calibri"/>
              </a:defRPr>
            </a:lvl3pPr>
            <a:lvl4pPr marL="0" marR="0" lvl="3" indent="0" algn="r" rtl="0">
              <a:spcBef>
                <a:spcPts val="0"/>
              </a:spcBef>
              <a:buNone/>
              <a:defRPr sz="900">
                <a:solidFill>
                  <a:srgbClr val="888888"/>
                </a:solidFill>
                <a:latin typeface="Calibri"/>
                <a:ea typeface="Calibri"/>
                <a:cs typeface="Calibri"/>
                <a:sym typeface="Calibri"/>
              </a:defRPr>
            </a:lvl4pPr>
            <a:lvl5pPr marL="0" marR="0" lvl="4" indent="0" algn="r" rtl="0">
              <a:spcBef>
                <a:spcPts val="0"/>
              </a:spcBef>
              <a:buNone/>
              <a:defRPr sz="900">
                <a:solidFill>
                  <a:srgbClr val="888888"/>
                </a:solidFill>
                <a:latin typeface="Calibri"/>
                <a:ea typeface="Calibri"/>
                <a:cs typeface="Calibri"/>
                <a:sym typeface="Calibri"/>
              </a:defRPr>
            </a:lvl5pPr>
            <a:lvl6pPr marL="0" marR="0" lvl="5" indent="0" algn="r" rtl="0">
              <a:spcBef>
                <a:spcPts val="0"/>
              </a:spcBef>
              <a:buNone/>
              <a:defRPr sz="900">
                <a:solidFill>
                  <a:srgbClr val="888888"/>
                </a:solidFill>
                <a:latin typeface="Calibri"/>
                <a:ea typeface="Calibri"/>
                <a:cs typeface="Calibri"/>
                <a:sym typeface="Calibri"/>
              </a:defRPr>
            </a:lvl6pPr>
            <a:lvl7pPr marL="0" marR="0" lvl="6" indent="0" algn="r" rtl="0">
              <a:spcBef>
                <a:spcPts val="0"/>
              </a:spcBef>
              <a:buNone/>
              <a:defRPr sz="900">
                <a:solidFill>
                  <a:srgbClr val="888888"/>
                </a:solidFill>
                <a:latin typeface="Calibri"/>
                <a:ea typeface="Calibri"/>
                <a:cs typeface="Calibri"/>
                <a:sym typeface="Calibri"/>
              </a:defRPr>
            </a:lvl7pPr>
            <a:lvl8pPr marL="0" marR="0" lvl="7" indent="0" algn="r" rtl="0">
              <a:spcBef>
                <a:spcPts val="0"/>
              </a:spcBef>
              <a:buNone/>
              <a:defRPr sz="900">
                <a:solidFill>
                  <a:srgbClr val="888888"/>
                </a:solidFill>
                <a:latin typeface="Calibri"/>
                <a:ea typeface="Calibri"/>
                <a:cs typeface="Calibri"/>
                <a:sym typeface="Calibri"/>
              </a:defRPr>
            </a:lvl8pPr>
            <a:lvl9pPr marL="0" marR="0" lvl="8" indent="0" algn="r" rtl="0">
              <a:spcBef>
                <a:spcPts val="0"/>
              </a:spcBef>
              <a:buNone/>
              <a:defRPr sz="9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CA"/>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Shape 59"/>
          <p:cNvSpPr txBox="1">
            <a:spLocks noGrp="1"/>
          </p:cNvSpPr>
          <p:nvPr>
            <p:ph type="title"/>
          </p:nvPr>
        </p:nvSpPr>
        <p:spPr>
          <a:xfrm>
            <a:off x="629841" y="457200"/>
            <a:ext cx="2949178" cy="1600200"/>
          </a:xfrm>
          <a:prstGeom prst="rect">
            <a:avLst/>
          </a:prstGeom>
          <a:noFill/>
          <a:ln>
            <a:noFill/>
          </a:ln>
        </p:spPr>
        <p:txBody>
          <a:bodyPr spcFirstLastPara="1" wrap="square" lIns="91425" tIns="91425" rIns="91425" bIns="9142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0" name="Shape 60"/>
          <p:cNvSpPr txBox="1">
            <a:spLocks noGrp="1"/>
          </p:cNvSpPr>
          <p:nvPr>
            <p:ph type="body" idx="1"/>
          </p:nvPr>
        </p:nvSpPr>
        <p:spPr>
          <a:xfrm>
            <a:off x="3887391" y="987426"/>
            <a:ext cx="4629150" cy="4873625"/>
          </a:xfrm>
          <a:prstGeom prst="rect">
            <a:avLst/>
          </a:prstGeom>
          <a:noFill/>
          <a:ln>
            <a:noFill/>
          </a:ln>
        </p:spPr>
        <p:txBody>
          <a:bodyPr spcFirstLastPara="1" wrap="square" lIns="91425" tIns="91425" rIns="91425" bIns="91425" anchor="t" anchorCtr="0"/>
          <a:lstStyle>
            <a:lvl1pPr marL="457200" marR="0" lvl="0" indent="-381000" algn="l" rtl="0">
              <a:lnSpc>
                <a:spcPct val="90000"/>
              </a:lnSpc>
              <a:spcBef>
                <a:spcPts val="75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37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1" name="Shape 61"/>
          <p:cNvSpPr txBox="1">
            <a:spLocks noGrp="1"/>
          </p:cNvSpPr>
          <p:nvPr>
            <p:ph type="body" idx="2"/>
          </p:nvPr>
        </p:nvSpPr>
        <p:spPr>
          <a:xfrm>
            <a:off x="629841" y="2057400"/>
            <a:ext cx="2949178" cy="3811588"/>
          </a:xfrm>
          <a:prstGeom prst="rect">
            <a:avLst/>
          </a:prstGeom>
          <a:noFill/>
          <a:ln>
            <a:noFill/>
          </a:ln>
        </p:spPr>
        <p:txBody>
          <a:bodyPr spcFirstLastPara="1" wrap="square" lIns="91425" tIns="91425" rIns="91425" bIns="91425" anchor="t" anchorCtr="0"/>
          <a:lstStyle>
            <a:lvl1pPr marL="457200" marR="0" lvl="0" indent="-228600" algn="l" rtl="0">
              <a:lnSpc>
                <a:spcPct val="90000"/>
              </a:lnSpc>
              <a:spcBef>
                <a:spcPts val="75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375"/>
              </a:spcBef>
              <a:spcAft>
                <a:spcPts val="0"/>
              </a:spcAft>
              <a:buClr>
                <a:schemeClr val="dk1"/>
              </a:buClr>
              <a:buSzPts val="1050"/>
              <a:buFont typeface="Arial"/>
              <a:buNone/>
              <a:defRPr sz="105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375"/>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375"/>
              </a:spcBef>
              <a:spcAft>
                <a:spcPts val="0"/>
              </a:spcAft>
              <a:buClr>
                <a:schemeClr val="dk1"/>
              </a:buClr>
              <a:buSzPts val="750"/>
              <a:buFont typeface="Arial"/>
              <a:buNone/>
              <a:defRPr sz="75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375"/>
              </a:spcBef>
              <a:spcAft>
                <a:spcPts val="0"/>
              </a:spcAft>
              <a:buClr>
                <a:schemeClr val="dk1"/>
              </a:buClr>
              <a:buSzPts val="750"/>
              <a:buFont typeface="Arial"/>
              <a:buNone/>
              <a:defRPr sz="75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375"/>
              </a:spcBef>
              <a:spcAft>
                <a:spcPts val="0"/>
              </a:spcAft>
              <a:buClr>
                <a:schemeClr val="dk1"/>
              </a:buClr>
              <a:buSzPts val="750"/>
              <a:buFont typeface="Arial"/>
              <a:buNone/>
              <a:defRPr sz="75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375"/>
              </a:spcBef>
              <a:spcAft>
                <a:spcPts val="0"/>
              </a:spcAft>
              <a:buClr>
                <a:schemeClr val="dk1"/>
              </a:buClr>
              <a:buSzPts val="750"/>
              <a:buFont typeface="Arial"/>
              <a:buNone/>
              <a:defRPr sz="75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375"/>
              </a:spcBef>
              <a:spcAft>
                <a:spcPts val="0"/>
              </a:spcAft>
              <a:buClr>
                <a:schemeClr val="dk1"/>
              </a:buClr>
              <a:buSzPts val="750"/>
              <a:buFont typeface="Arial"/>
              <a:buNone/>
              <a:defRPr sz="75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375"/>
              </a:spcBef>
              <a:spcAft>
                <a:spcPts val="0"/>
              </a:spcAft>
              <a:buClr>
                <a:schemeClr val="dk1"/>
              </a:buClr>
              <a:buSzPts val="750"/>
              <a:buFont typeface="Arial"/>
              <a:buNone/>
              <a:defRPr sz="750" b="0" i="0" u="none" strike="noStrike" cap="none">
                <a:solidFill>
                  <a:schemeClr val="dk1"/>
                </a:solidFill>
                <a:latin typeface="Calibri"/>
                <a:ea typeface="Calibri"/>
                <a:cs typeface="Calibri"/>
                <a:sym typeface="Calibri"/>
              </a:defRPr>
            </a:lvl9pPr>
          </a:lstStyle>
          <a:p>
            <a:endParaRPr/>
          </a:p>
        </p:txBody>
      </p:sp>
      <p:sp>
        <p:nvSpPr>
          <p:cNvPr id="62" name="Shape 62"/>
          <p:cNvSpPr txBox="1">
            <a:spLocks noGrp="1"/>
          </p:cNvSpPr>
          <p:nvPr>
            <p:ph type="dt" idx="10"/>
          </p:nvPr>
        </p:nvSpPr>
        <p:spPr>
          <a:xfrm>
            <a:off x="628650" y="6356351"/>
            <a:ext cx="2057400" cy="365125"/>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9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63" name="Shape 63"/>
          <p:cNvSpPr txBox="1">
            <a:spLocks noGrp="1"/>
          </p:cNvSpPr>
          <p:nvPr>
            <p:ph type="ftr" idx="11"/>
          </p:nvPr>
        </p:nvSpPr>
        <p:spPr>
          <a:xfrm>
            <a:off x="3028950" y="6356351"/>
            <a:ext cx="30861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9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64" name="Shape 64"/>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a:solidFill>
                  <a:srgbClr val="888888"/>
                </a:solidFill>
                <a:latin typeface="Calibri"/>
                <a:ea typeface="Calibri"/>
                <a:cs typeface="Calibri"/>
                <a:sym typeface="Calibri"/>
              </a:defRPr>
            </a:lvl1pPr>
            <a:lvl2pPr marL="0" marR="0" lvl="1" indent="0" algn="r" rtl="0">
              <a:spcBef>
                <a:spcPts val="0"/>
              </a:spcBef>
              <a:buNone/>
              <a:defRPr sz="900">
                <a:solidFill>
                  <a:srgbClr val="888888"/>
                </a:solidFill>
                <a:latin typeface="Calibri"/>
                <a:ea typeface="Calibri"/>
                <a:cs typeface="Calibri"/>
                <a:sym typeface="Calibri"/>
              </a:defRPr>
            </a:lvl2pPr>
            <a:lvl3pPr marL="0" marR="0" lvl="2" indent="0" algn="r" rtl="0">
              <a:spcBef>
                <a:spcPts val="0"/>
              </a:spcBef>
              <a:buNone/>
              <a:defRPr sz="900">
                <a:solidFill>
                  <a:srgbClr val="888888"/>
                </a:solidFill>
                <a:latin typeface="Calibri"/>
                <a:ea typeface="Calibri"/>
                <a:cs typeface="Calibri"/>
                <a:sym typeface="Calibri"/>
              </a:defRPr>
            </a:lvl3pPr>
            <a:lvl4pPr marL="0" marR="0" lvl="3" indent="0" algn="r" rtl="0">
              <a:spcBef>
                <a:spcPts val="0"/>
              </a:spcBef>
              <a:buNone/>
              <a:defRPr sz="900">
                <a:solidFill>
                  <a:srgbClr val="888888"/>
                </a:solidFill>
                <a:latin typeface="Calibri"/>
                <a:ea typeface="Calibri"/>
                <a:cs typeface="Calibri"/>
                <a:sym typeface="Calibri"/>
              </a:defRPr>
            </a:lvl4pPr>
            <a:lvl5pPr marL="0" marR="0" lvl="4" indent="0" algn="r" rtl="0">
              <a:spcBef>
                <a:spcPts val="0"/>
              </a:spcBef>
              <a:buNone/>
              <a:defRPr sz="900">
                <a:solidFill>
                  <a:srgbClr val="888888"/>
                </a:solidFill>
                <a:latin typeface="Calibri"/>
                <a:ea typeface="Calibri"/>
                <a:cs typeface="Calibri"/>
                <a:sym typeface="Calibri"/>
              </a:defRPr>
            </a:lvl5pPr>
            <a:lvl6pPr marL="0" marR="0" lvl="5" indent="0" algn="r" rtl="0">
              <a:spcBef>
                <a:spcPts val="0"/>
              </a:spcBef>
              <a:buNone/>
              <a:defRPr sz="900">
                <a:solidFill>
                  <a:srgbClr val="888888"/>
                </a:solidFill>
                <a:latin typeface="Calibri"/>
                <a:ea typeface="Calibri"/>
                <a:cs typeface="Calibri"/>
                <a:sym typeface="Calibri"/>
              </a:defRPr>
            </a:lvl6pPr>
            <a:lvl7pPr marL="0" marR="0" lvl="6" indent="0" algn="r" rtl="0">
              <a:spcBef>
                <a:spcPts val="0"/>
              </a:spcBef>
              <a:buNone/>
              <a:defRPr sz="900">
                <a:solidFill>
                  <a:srgbClr val="888888"/>
                </a:solidFill>
                <a:latin typeface="Calibri"/>
                <a:ea typeface="Calibri"/>
                <a:cs typeface="Calibri"/>
                <a:sym typeface="Calibri"/>
              </a:defRPr>
            </a:lvl7pPr>
            <a:lvl8pPr marL="0" marR="0" lvl="7" indent="0" algn="r" rtl="0">
              <a:spcBef>
                <a:spcPts val="0"/>
              </a:spcBef>
              <a:buNone/>
              <a:defRPr sz="900">
                <a:solidFill>
                  <a:srgbClr val="888888"/>
                </a:solidFill>
                <a:latin typeface="Calibri"/>
                <a:ea typeface="Calibri"/>
                <a:cs typeface="Calibri"/>
                <a:sym typeface="Calibri"/>
              </a:defRPr>
            </a:lvl8pPr>
            <a:lvl9pPr marL="0" marR="0" lvl="8" indent="0" algn="r" rtl="0">
              <a:spcBef>
                <a:spcPts val="0"/>
              </a:spcBef>
              <a:buNone/>
              <a:defRPr sz="9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CA"/>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629841" y="457200"/>
            <a:ext cx="2949178" cy="1600200"/>
          </a:xfrm>
          <a:prstGeom prst="rect">
            <a:avLst/>
          </a:prstGeom>
          <a:noFill/>
          <a:ln>
            <a:noFill/>
          </a:ln>
        </p:spPr>
        <p:txBody>
          <a:bodyPr spcFirstLastPara="1" wrap="square" lIns="91425" tIns="91425" rIns="91425" bIns="9142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7" name="Shape 67"/>
          <p:cNvSpPr>
            <a:spLocks noGrp="1"/>
          </p:cNvSpPr>
          <p:nvPr>
            <p:ph type="pic" idx="2"/>
          </p:nvPr>
        </p:nvSpPr>
        <p:spPr>
          <a:xfrm>
            <a:off x="3887391" y="987426"/>
            <a:ext cx="4629150" cy="4873625"/>
          </a:xfrm>
          <a:prstGeom prst="rect">
            <a:avLst/>
          </a:prstGeom>
          <a:noFill/>
          <a:ln>
            <a:noFill/>
          </a:ln>
        </p:spPr>
        <p:txBody>
          <a:bodyPr spcFirstLastPara="1" wrap="square" lIns="91425" tIns="91425" rIns="91425" bIns="91425" anchor="t" anchorCtr="0"/>
          <a:lstStyle>
            <a:lvl1pPr marR="0" lvl="0" algn="l" rtl="0">
              <a:lnSpc>
                <a:spcPct val="90000"/>
              </a:lnSpc>
              <a:spcBef>
                <a:spcPts val="75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375"/>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375"/>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dirty="0"/>
          </a:p>
        </p:txBody>
      </p:sp>
      <p:sp>
        <p:nvSpPr>
          <p:cNvPr id="68" name="Shape 68"/>
          <p:cNvSpPr txBox="1">
            <a:spLocks noGrp="1"/>
          </p:cNvSpPr>
          <p:nvPr>
            <p:ph type="body" idx="1"/>
          </p:nvPr>
        </p:nvSpPr>
        <p:spPr>
          <a:xfrm>
            <a:off x="629841" y="2057400"/>
            <a:ext cx="2949178" cy="3811588"/>
          </a:xfrm>
          <a:prstGeom prst="rect">
            <a:avLst/>
          </a:prstGeom>
          <a:noFill/>
          <a:ln>
            <a:noFill/>
          </a:ln>
        </p:spPr>
        <p:txBody>
          <a:bodyPr spcFirstLastPara="1" wrap="square" lIns="91425" tIns="91425" rIns="91425" bIns="91425" anchor="t" anchorCtr="0"/>
          <a:lstStyle>
            <a:lvl1pPr marL="457200" marR="0" lvl="0" indent="-228600" algn="l" rtl="0">
              <a:lnSpc>
                <a:spcPct val="90000"/>
              </a:lnSpc>
              <a:spcBef>
                <a:spcPts val="75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375"/>
              </a:spcBef>
              <a:spcAft>
                <a:spcPts val="0"/>
              </a:spcAft>
              <a:buClr>
                <a:schemeClr val="dk1"/>
              </a:buClr>
              <a:buSzPts val="1050"/>
              <a:buFont typeface="Arial"/>
              <a:buNone/>
              <a:defRPr sz="105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375"/>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375"/>
              </a:spcBef>
              <a:spcAft>
                <a:spcPts val="0"/>
              </a:spcAft>
              <a:buClr>
                <a:schemeClr val="dk1"/>
              </a:buClr>
              <a:buSzPts val="750"/>
              <a:buFont typeface="Arial"/>
              <a:buNone/>
              <a:defRPr sz="75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375"/>
              </a:spcBef>
              <a:spcAft>
                <a:spcPts val="0"/>
              </a:spcAft>
              <a:buClr>
                <a:schemeClr val="dk1"/>
              </a:buClr>
              <a:buSzPts val="750"/>
              <a:buFont typeface="Arial"/>
              <a:buNone/>
              <a:defRPr sz="75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375"/>
              </a:spcBef>
              <a:spcAft>
                <a:spcPts val="0"/>
              </a:spcAft>
              <a:buClr>
                <a:schemeClr val="dk1"/>
              </a:buClr>
              <a:buSzPts val="750"/>
              <a:buFont typeface="Arial"/>
              <a:buNone/>
              <a:defRPr sz="75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375"/>
              </a:spcBef>
              <a:spcAft>
                <a:spcPts val="0"/>
              </a:spcAft>
              <a:buClr>
                <a:schemeClr val="dk1"/>
              </a:buClr>
              <a:buSzPts val="750"/>
              <a:buFont typeface="Arial"/>
              <a:buNone/>
              <a:defRPr sz="75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375"/>
              </a:spcBef>
              <a:spcAft>
                <a:spcPts val="0"/>
              </a:spcAft>
              <a:buClr>
                <a:schemeClr val="dk1"/>
              </a:buClr>
              <a:buSzPts val="750"/>
              <a:buFont typeface="Arial"/>
              <a:buNone/>
              <a:defRPr sz="75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375"/>
              </a:spcBef>
              <a:spcAft>
                <a:spcPts val="0"/>
              </a:spcAft>
              <a:buClr>
                <a:schemeClr val="dk1"/>
              </a:buClr>
              <a:buSzPts val="750"/>
              <a:buFont typeface="Arial"/>
              <a:buNone/>
              <a:defRPr sz="750" b="0" i="0" u="none" strike="noStrike" cap="none">
                <a:solidFill>
                  <a:schemeClr val="dk1"/>
                </a:solidFill>
                <a:latin typeface="Calibri"/>
                <a:ea typeface="Calibri"/>
                <a:cs typeface="Calibri"/>
                <a:sym typeface="Calibri"/>
              </a:defRPr>
            </a:lvl9pPr>
          </a:lstStyle>
          <a:p>
            <a:endParaRPr/>
          </a:p>
        </p:txBody>
      </p:sp>
      <p:sp>
        <p:nvSpPr>
          <p:cNvPr id="69" name="Shape 69"/>
          <p:cNvSpPr txBox="1">
            <a:spLocks noGrp="1"/>
          </p:cNvSpPr>
          <p:nvPr>
            <p:ph type="dt" idx="10"/>
          </p:nvPr>
        </p:nvSpPr>
        <p:spPr>
          <a:xfrm>
            <a:off x="628650" y="6356351"/>
            <a:ext cx="2057400" cy="365125"/>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9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70" name="Shape 70"/>
          <p:cNvSpPr txBox="1">
            <a:spLocks noGrp="1"/>
          </p:cNvSpPr>
          <p:nvPr>
            <p:ph type="ftr" idx="11"/>
          </p:nvPr>
        </p:nvSpPr>
        <p:spPr>
          <a:xfrm>
            <a:off x="3028950" y="6356351"/>
            <a:ext cx="30861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9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71" name="Shape 71"/>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a:solidFill>
                  <a:srgbClr val="888888"/>
                </a:solidFill>
                <a:latin typeface="Calibri"/>
                <a:ea typeface="Calibri"/>
                <a:cs typeface="Calibri"/>
                <a:sym typeface="Calibri"/>
              </a:defRPr>
            </a:lvl1pPr>
            <a:lvl2pPr marL="0" marR="0" lvl="1" indent="0" algn="r" rtl="0">
              <a:spcBef>
                <a:spcPts val="0"/>
              </a:spcBef>
              <a:buNone/>
              <a:defRPr sz="900">
                <a:solidFill>
                  <a:srgbClr val="888888"/>
                </a:solidFill>
                <a:latin typeface="Calibri"/>
                <a:ea typeface="Calibri"/>
                <a:cs typeface="Calibri"/>
                <a:sym typeface="Calibri"/>
              </a:defRPr>
            </a:lvl2pPr>
            <a:lvl3pPr marL="0" marR="0" lvl="2" indent="0" algn="r" rtl="0">
              <a:spcBef>
                <a:spcPts val="0"/>
              </a:spcBef>
              <a:buNone/>
              <a:defRPr sz="900">
                <a:solidFill>
                  <a:srgbClr val="888888"/>
                </a:solidFill>
                <a:latin typeface="Calibri"/>
                <a:ea typeface="Calibri"/>
                <a:cs typeface="Calibri"/>
                <a:sym typeface="Calibri"/>
              </a:defRPr>
            </a:lvl3pPr>
            <a:lvl4pPr marL="0" marR="0" lvl="3" indent="0" algn="r" rtl="0">
              <a:spcBef>
                <a:spcPts val="0"/>
              </a:spcBef>
              <a:buNone/>
              <a:defRPr sz="900">
                <a:solidFill>
                  <a:srgbClr val="888888"/>
                </a:solidFill>
                <a:latin typeface="Calibri"/>
                <a:ea typeface="Calibri"/>
                <a:cs typeface="Calibri"/>
                <a:sym typeface="Calibri"/>
              </a:defRPr>
            </a:lvl4pPr>
            <a:lvl5pPr marL="0" marR="0" lvl="4" indent="0" algn="r" rtl="0">
              <a:spcBef>
                <a:spcPts val="0"/>
              </a:spcBef>
              <a:buNone/>
              <a:defRPr sz="900">
                <a:solidFill>
                  <a:srgbClr val="888888"/>
                </a:solidFill>
                <a:latin typeface="Calibri"/>
                <a:ea typeface="Calibri"/>
                <a:cs typeface="Calibri"/>
                <a:sym typeface="Calibri"/>
              </a:defRPr>
            </a:lvl5pPr>
            <a:lvl6pPr marL="0" marR="0" lvl="5" indent="0" algn="r" rtl="0">
              <a:spcBef>
                <a:spcPts val="0"/>
              </a:spcBef>
              <a:buNone/>
              <a:defRPr sz="900">
                <a:solidFill>
                  <a:srgbClr val="888888"/>
                </a:solidFill>
                <a:latin typeface="Calibri"/>
                <a:ea typeface="Calibri"/>
                <a:cs typeface="Calibri"/>
                <a:sym typeface="Calibri"/>
              </a:defRPr>
            </a:lvl6pPr>
            <a:lvl7pPr marL="0" marR="0" lvl="6" indent="0" algn="r" rtl="0">
              <a:spcBef>
                <a:spcPts val="0"/>
              </a:spcBef>
              <a:buNone/>
              <a:defRPr sz="900">
                <a:solidFill>
                  <a:srgbClr val="888888"/>
                </a:solidFill>
                <a:latin typeface="Calibri"/>
                <a:ea typeface="Calibri"/>
                <a:cs typeface="Calibri"/>
                <a:sym typeface="Calibri"/>
              </a:defRPr>
            </a:lvl7pPr>
            <a:lvl8pPr marL="0" marR="0" lvl="7" indent="0" algn="r" rtl="0">
              <a:spcBef>
                <a:spcPts val="0"/>
              </a:spcBef>
              <a:buNone/>
              <a:defRPr sz="900">
                <a:solidFill>
                  <a:srgbClr val="888888"/>
                </a:solidFill>
                <a:latin typeface="Calibri"/>
                <a:ea typeface="Calibri"/>
                <a:cs typeface="Calibri"/>
                <a:sym typeface="Calibri"/>
              </a:defRPr>
            </a:lvl8pPr>
            <a:lvl9pPr marL="0" marR="0" lvl="8" indent="0" algn="r" rtl="0">
              <a:spcBef>
                <a:spcPts val="0"/>
              </a:spcBef>
              <a:buNone/>
              <a:defRPr sz="9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CA"/>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628650" y="365126"/>
            <a:ext cx="7886700" cy="1325563"/>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4" name="Shape 74"/>
          <p:cNvSpPr txBox="1">
            <a:spLocks noGrp="1"/>
          </p:cNvSpPr>
          <p:nvPr>
            <p:ph type="body" idx="1"/>
          </p:nvPr>
        </p:nvSpPr>
        <p:spPr>
          <a:xfrm rot="5400000">
            <a:off x="2396331" y="57944"/>
            <a:ext cx="4351338" cy="7886700"/>
          </a:xfrm>
          <a:prstGeom prst="rect">
            <a:avLst/>
          </a:prstGeom>
          <a:noFill/>
          <a:ln>
            <a:noFill/>
          </a:ln>
        </p:spPr>
        <p:txBody>
          <a:bodyPr spcFirstLastPara="1" wrap="square" lIns="91425" tIns="91425" rIns="91425" bIns="91425" anchor="t" anchorCtr="0"/>
          <a:lstStyle>
            <a:lvl1pPr marL="457200" marR="0" lvl="0" indent="-361950" algn="l" rtl="0">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4pPr>
            <a:lvl5pPr marL="2286000" marR="0" lvl="4"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75" name="Shape 75"/>
          <p:cNvSpPr txBox="1">
            <a:spLocks noGrp="1"/>
          </p:cNvSpPr>
          <p:nvPr>
            <p:ph type="dt" idx="10"/>
          </p:nvPr>
        </p:nvSpPr>
        <p:spPr>
          <a:xfrm>
            <a:off x="628650" y="6356351"/>
            <a:ext cx="2057400" cy="365125"/>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9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76" name="Shape 76"/>
          <p:cNvSpPr txBox="1">
            <a:spLocks noGrp="1"/>
          </p:cNvSpPr>
          <p:nvPr>
            <p:ph type="ftr" idx="11"/>
          </p:nvPr>
        </p:nvSpPr>
        <p:spPr>
          <a:xfrm>
            <a:off x="3028950" y="6356351"/>
            <a:ext cx="30861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9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77" name="Shape 77"/>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a:solidFill>
                  <a:srgbClr val="888888"/>
                </a:solidFill>
                <a:latin typeface="Calibri"/>
                <a:ea typeface="Calibri"/>
                <a:cs typeface="Calibri"/>
                <a:sym typeface="Calibri"/>
              </a:defRPr>
            </a:lvl1pPr>
            <a:lvl2pPr marL="0" marR="0" lvl="1" indent="0" algn="r" rtl="0">
              <a:spcBef>
                <a:spcPts val="0"/>
              </a:spcBef>
              <a:buNone/>
              <a:defRPr sz="900">
                <a:solidFill>
                  <a:srgbClr val="888888"/>
                </a:solidFill>
                <a:latin typeface="Calibri"/>
                <a:ea typeface="Calibri"/>
                <a:cs typeface="Calibri"/>
                <a:sym typeface="Calibri"/>
              </a:defRPr>
            </a:lvl2pPr>
            <a:lvl3pPr marL="0" marR="0" lvl="2" indent="0" algn="r" rtl="0">
              <a:spcBef>
                <a:spcPts val="0"/>
              </a:spcBef>
              <a:buNone/>
              <a:defRPr sz="900">
                <a:solidFill>
                  <a:srgbClr val="888888"/>
                </a:solidFill>
                <a:latin typeface="Calibri"/>
                <a:ea typeface="Calibri"/>
                <a:cs typeface="Calibri"/>
                <a:sym typeface="Calibri"/>
              </a:defRPr>
            </a:lvl3pPr>
            <a:lvl4pPr marL="0" marR="0" lvl="3" indent="0" algn="r" rtl="0">
              <a:spcBef>
                <a:spcPts val="0"/>
              </a:spcBef>
              <a:buNone/>
              <a:defRPr sz="900">
                <a:solidFill>
                  <a:srgbClr val="888888"/>
                </a:solidFill>
                <a:latin typeface="Calibri"/>
                <a:ea typeface="Calibri"/>
                <a:cs typeface="Calibri"/>
                <a:sym typeface="Calibri"/>
              </a:defRPr>
            </a:lvl4pPr>
            <a:lvl5pPr marL="0" marR="0" lvl="4" indent="0" algn="r" rtl="0">
              <a:spcBef>
                <a:spcPts val="0"/>
              </a:spcBef>
              <a:buNone/>
              <a:defRPr sz="900">
                <a:solidFill>
                  <a:srgbClr val="888888"/>
                </a:solidFill>
                <a:latin typeface="Calibri"/>
                <a:ea typeface="Calibri"/>
                <a:cs typeface="Calibri"/>
                <a:sym typeface="Calibri"/>
              </a:defRPr>
            </a:lvl5pPr>
            <a:lvl6pPr marL="0" marR="0" lvl="5" indent="0" algn="r" rtl="0">
              <a:spcBef>
                <a:spcPts val="0"/>
              </a:spcBef>
              <a:buNone/>
              <a:defRPr sz="900">
                <a:solidFill>
                  <a:srgbClr val="888888"/>
                </a:solidFill>
                <a:latin typeface="Calibri"/>
                <a:ea typeface="Calibri"/>
                <a:cs typeface="Calibri"/>
                <a:sym typeface="Calibri"/>
              </a:defRPr>
            </a:lvl6pPr>
            <a:lvl7pPr marL="0" marR="0" lvl="6" indent="0" algn="r" rtl="0">
              <a:spcBef>
                <a:spcPts val="0"/>
              </a:spcBef>
              <a:buNone/>
              <a:defRPr sz="900">
                <a:solidFill>
                  <a:srgbClr val="888888"/>
                </a:solidFill>
                <a:latin typeface="Calibri"/>
                <a:ea typeface="Calibri"/>
                <a:cs typeface="Calibri"/>
                <a:sym typeface="Calibri"/>
              </a:defRPr>
            </a:lvl7pPr>
            <a:lvl8pPr marL="0" marR="0" lvl="7" indent="0" algn="r" rtl="0">
              <a:spcBef>
                <a:spcPts val="0"/>
              </a:spcBef>
              <a:buNone/>
              <a:defRPr sz="900">
                <a:solidFill>
                  <a:srgbClr val="888888"/>
                </a:solidFill>
                <a:latin typeface="Calibri"/>
                <a:ea typeface="Calibri"/>
                <a:cs typeface="Calibri"/>
                <a:sym typeface="Calibri"/>
              </a:defRPr>
            </a:lvl8pPr>
            <a:lvl9pPr marL="0" marR="0" lvl="8" indent="0" algn="r" rtl="0">
              <a:spcBef>
                <a:spcPts val="0"/>
              </a:spcBef>
              <a:buNone/>
              <a:defRPr sz="9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CA"/>
              <a:t>‹#›</a:t>
            </a:fld>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Shape 79"/>
          <p:cNvSpPr txBox="1">
            <a:spLocks noGrp="1"/>
          </p:cNvSpPr>
          <p:nvPr>
            <p:ph type="title"/>
          </p:nvPr>
        </p:nvSpPr>
        <p:spPr>
          <a:xfrm rot="5400000">
            <a:off x="4623593" y="2285206"/>
            <a:ext cx="5811838" cy="1971675"/>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0" name="Shape 80"/>
          <p:cNvSpPr txBox="1">
            <a:spLocks noGrp="1"/>
          </p:cNvSpPr>
          <p:nvPr>
            <p:ph type="body" idx="1"/>
          </p:nvPr>
        </p:nvSpPr>
        <p:spPr>
          <a:xfrm rot="5400000">
            <a:off x="623093" y="370681"/>
            <a:ext cx="5811838" cy="5800725"/>
          </a:xfrm>
          <a:prstGeom prst="rect">
            <a:avLst/>
          </a:prstGeom>
          <a:noFill/>
          <a:ln>
            <a:noFill/>
          </a:ln>
        </p:spPr>
        <p:txBody>
          <a:bodyPr spcFirstLastPara="1" wrap="square" lIns="91425" tIns="91425" rIns="91425" bIns="91425" anchor="t" anchorCtr="0"/>
          <a:lstStyle>
            <a:lvl1pPr marL="457200" marR="0" lvl="0" indent="-361950" algn="l" rtl="0">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4pPr>
            <a:lvl5pPr marL="2286000" marR="0" lvl="4"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81" name="Shape 81"/>
          <p:cNvSpPr txBox="1">
            <a:spLocks noGrp="1"/>
          </p:cNvSpPr>
          <p:nvPr>
            <p:ph type="dt" idx="10"/>
          </p:nvPr>
        </p:nvSpPr>
        <p:spPr>
          <a:xfrm>
            <a:off x="628650" y="6356351"/>
            <a:ext cx="2057400" cy="365125"/>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9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82" name="Shape 82"/>
          <p:cNvSpPr txBox="1">
            <a:spLocks noGrp="1"/>
          </p:cNvSpPr>
          <p:nvPr>
            <p:ph type="ftr" idx="11"/>
          </p:nvPr>
        </p:nvSpPr>
        <p:spPr>
          <a:xfrm>
            <a:off x="3028950" y="6356351"/>
            <a:ext cx="30861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9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83" name="Shape 8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a:solidFill>
                  <a:srgbClr val="888888"/>
                </a:solidFill>
                <a:latin typeface="Calibri"/>
                <a:ea typeface="Calibri"/>
                <a:cs typeface="Calibri"/>
                <a:sym typeface="Calibri"/>
              </a:defRPr>
            </a:lvl1pPr>
            <a:lvl2pPr marL="0" marR="0" lvl="1" indent="0" algn="r" rtl="0">
              <a:spcBef>
                <a:spcPts val="0"/>
              </a:spcBef>
              <a:buNone/>
              <a:defRPr sz="900">
                <a:solidFill>
                  <a:srgbClr val="888888"/>
                </a:solidFill>
                <a:latin typeface="Calibri"/>
                <a:ea typeface="Calibri"/>
                <a:cs typeface="Calibri"/>
                <a:sym typeface="Calibri"/>
              </a:defRPr>
            </a:lvl2pPr>
            <a:lvl3pPr marL="0" marR="0" lvl="2" indent="0" algn="r" rtl="0">
              <a:spcBef>
                <a:spcPts val="0"/>
              </a:spcBef>
              <a:buNone/>
              <a:defRPr sz="900">
                <a:solidFill>
                  <a:srgbClr val="888888"/>
                </a:solidFill>
                <a:latin typeface="Calibri"/>
                <a:ea typeface="Calibri"/>
                <a:cs typeface="Calibri"/>
                <a:sym typeface="Calibri"/>
              </a:defRPr>
            </a:lvl3pPr>
            <a:lvl4pPr marL="0" marR="0" lvl="3" indent="0" algn="r" rtl="0">
              <a:spcBef>
                <a:spcPts val="0"/>
              </a:spcBef>
              <a:buNone/>
              <a:defRPr sz="900">
                <a:solidFill>
                  <a:srgbClr val="888888"/>
                </a:solidFill>
                <a:latin typeface="Calibri"/>
                <a:ea typeface="Calibri"/>
                <a:cs typeface="Calibri"/>
                <a:sym typeface="Calibri"/>
              </a:defRPr>
            </a:lvl4pPr>
            <a:lvl5pPr marL="0" marR="0" lvl="4" indent="0" algn="r" rtl="0">
              <a:spcBef>
                <a:spcPts val="0"/>
              </a:spcBef>
              <a:buNone/>
              <a:defRPr sz="900">
                <a:solidFill>
                  <a:srgbClr val="888888"/>
                </a:solidFill>
                <a:latin typeface="Calibri"/>
                <a:ea typeface="Calibri"/>
                <a:cs typeface="Calibri"/>
                <a:sym typeface="Calibri"/>
              </a:defRPr>
            </a:lvl5pPr>
            <a:lvl6pPr marL="0" marR="0" lvl="5" indent="0" algn="r" rtl="0">
              <a:spcBef>
                <a:spcPts val="0"/>
              </a:spcBef>
              <a:buNone/>
              <a:defRPr sz="900">
                <a:solidFill>
                  <a:srgbClr val="888888"/>
                </a:solidFill>
                <a:latin typeface="Calibri"/>
                <a:ea typeface="Calibri"/>
                <a:cs typeface="Calibri"/>
                <a:sym typeface="Calibri"/>
              </a:defRPr>
            </a:lvl6pPr>
            <a:lvl7pPr marL="0" marR="0" lvl="6" indent="0" algn="r" rtl="0">
              <a:spcBef>
                <a:spcPts val="0"/>
              </a:spcBef>
              <a:buNone/>
              <a:defRPr sz="900">
                <a:solidFill>
                  <a:srgbClr val="888888"/>
                </a:solidFill>
                <a:latin typeface="Calibri"/>
                <a:ea typeface="Calibri"/>
                <a:cs typeface="Calibri"/>
                <a:sym typeface="Calibri"/>
              </a:defRPr>
            </a:lvl7pPr>
            <a:lvl8pPr marL="0" marR="0" lvl="7" indent="0" algn="r" rtl="0">
              <a:spcBef>
                <a:spcPts val="0"/>
              </a:spcBef>
              <a:buNone/>
              <a:defRPr sz="900">
                <a:solidFill>
                  <a:srgbClr val="888888"/>
                </a:solidFill>
                <a:latin typeface="Calibri"/>
                <a:ea typeface="Calibri"/>
                <a:cs typeface="Calibri"/>
                <a:sym typeface="Calibri"/>
              </a:defRPr>
            </a:lvl8pPr>
            <a:lvl9pPr marL="0" marR="0" lvl="8" indent="0" algn="r" rtl="0">
              <a:spcBef>
                <a:spcPts val="0"/>
              </a:spcBef>
              <a:buNone/>
              <a:defRPr sz="9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CA"/>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628650" y="365126"/>
            <a:ext cx="7886700" cy="1325563"/>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Shape 11"/>
          <p:cNvSpPr txBox="1">
            <a:spLocks noGrp="1"/>
          </p:cNvSpPr>
          <p:nvPr>
            <p:ph type="body" idx="1"/>
          </p:nvPr>
        </p:nvSpPr>
        <p:spPr>
          <a:xfrm>
            <a:off x="628650" y="1825625"/>
            <a:ext cx="7886700" cy="4351338"/>
          </a:xfrm>
          <a:prstGeom prst="rect">
            <a:avLst/>
          </a:prstGeom>
          <a:noFill/>
          <a:ln>
            <a:noFill/>
          </a:ln>
        </p:spPr>
        <p:txBody>
          <a:bodyPr spcFirstLastPara="1" wrap="square" lIns="91425" tIns="91425" rIns="91425" bIns="91425" anchor="t" anchorCtr="0"/>
          <a:lstStyle>
            <a:lvl1pPr marL="457200" marR="0" lvl="0" indent="-361950" algn="l" rtl="0">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4pPr>
            <a:lvl5pPr marL="2286000" marR="0" lvl="4"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12" name="Shape 12"/>
          <p:cNvSpPr txBox="1">
            <a:spLocks noGrp="1"/>
          </p:cNvSpPr>
          <p:nvPr>
            <p:ph type="dt" idx="10"/>
          </p:nvPr>
        </p:nvSpPr>
        <p:spPr>
          <a:xfrm>
            <a:off x="628650" y="6356351"/>
            <a:ext cx="2057400" cy="365125"/>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13" name="Shape 13"/>
          <p:cNvSpPr txBox="1">
            <a:spLocks noGrp="1"/>
          </p:cNvSpPr>
          <p:nvPr>
            <p:ph type="ftr" idx="11"/>
          </p:nvPr>
        </p:nvSpPr>
        <p:spPr>
          <a:xfrm>
            <a:off x="3028950" y="6356351"/>
            <a:ext cx="30861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14" name="Shape 14"/>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CA"/>
              <a:t>‹#›</a:t>
            </a:fld>
            <a:endParaRPr dirty="0"/>
          </a:p>
        </p:txBody>
      </p:sp>
    </p:spTree>
  </p:cSld>
  <p:clrMap bg1="lt1" tx1="dk1" bg2="dk2" tx2="lt2" accent1="accent1" accent2="accent2" accent3="accent3" accent4="accent4" accent5="accent5" accent6="accent6" hlink="hlink" folHlink="folHlink"/>
  <p:sldLayoutIdLst>
    <p:sldLayoutId id="2147483649" r:id="rId1"/>
    <p:sldLayoutId id="2147483653" r:id="rId2"/>
    <p:sldLayoutId id="2147483654" r:id="rId3"/>
    <p:sldLayoutId id="2147483655" r:id="rId4"/>
    <p:sldLayoutId id="2147483656" r:id="rId5"/>
    <p:sldLayoutId id="2147483657" r:id="rId6"/>
    <p:sldLayoutId id="2147483658"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EC7FF834-B204-4967-8D47-8BB36EAF0E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9144000" cy="68580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Gill Sans MT" panose="020B0502020104020203"/>
              <a:ea typeface="+mn-ea"/>
              <a:cs typeface="+mn-cs"/>
            </a:endParaRPr>
          </a:p>
        </p:txBody>
      </p:sp>
      <p:sp>
        <p:nvSpPr>
          <p:cNvPr id="21" name="Rectangle 20">
            <a:extLst>
              <a:ext uri="{FF2B5EF4-FFF2-40B4-BE49-F238E27FC236}">
                <a16:creationId xmlns:a16="http://schemas.microsoft.com/office/drawing/2014/main" id="{F780A22D-61EA-43E3-BD94-3E39CF9021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918509"/>
            <a:ext cx="9144000" cy="193949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Gill Sans MT" panose="020B0502020104020203"/>
              <a:ea typeface="+mn-ea"/>
              <a:cs typeface="+mn-cs"/>
            </a:endParaRPr>
          </a:p>
        </p:txBody>
      </p:sp>
      <p:pic>
        <p:nvPicPr>
          <p:cNvPr id="7" name="Picture 6" descr="A picture containing clipart&#10;&#10;Description generated with very high confidence">
            <a:extLst>
              <a:ext uri="{FF2B5EF4-FFF2-40B4-BE49-F238E27FC236}">
                <a16:creationId xmlns:a16="http://schemas.microsoft.com/office/drawing/2014/main" id="{C1C5066E-22C5-40D8-8862-23C62C482210}"/>
              </a:ext>
            </a:extLst>
          </p:cNvPr>
          <p:cNvPicPr>
            <a:picLocks noChangeAspect="1"/>
          </p:cNvPicPr>
          <p:nvPr/>
        </p:nvPicPr>
        <p:blipFill>
          <a:blip r:embed="rId3">
            <a:extLst/>
          </a:blip>
          <a:stretch>
            <a:fillRect/>
          </a:stretch>
        </p:blipFill>
        <p:spPr>
          <a:xfrm>
            <a:off x="1392902" y="971268"/>
            <a:ext cx="6358194" cy="2956560"/>
          </a:xfrm>
          <a:prstGeom prst="rect">
            <a:avLst/>
          </a:prstGeom>
        </p:spPr>
      </p:pic>
      <p:sp>
        <p:nvSpPr>
          <p:cNvPr id="5" name="Text Placeholder 4"/>
          <p:cNvSpPr>
            <a:spLocks noGrp="1"/>
          </p:cNvSpPr>
          <p:nvPr>
            <p:ph type="body" idx="1"/>
          </p:nvPr>
        </p:nvSpPr>
        <p:spPr>
          <a:xfrm>
            <a:off x="1673351" y="4899098"/>
            <a:ext cx="5797296" cy="1577511"/>
          </a:xfrm>
        </p:spPr>
        <p:txBody>
          <a:bodyPr>
            <a:noAutofit/>
          </a:bodyPr>
          <a:lstStyle/>
          <a:p>
            <a:pPr marL="95250" indent="0" algn="ctr">
              <a:buNone/>
            </a:pPr>
            <a:r>
              <a:rPr lang="en-CA" sz="3600" dirty="0">
                <a:solidFill>
                  <a:schemeClr val="bg1"/>
                </a:solidFill>
                <a:latin typeface="+mj-lt"/>
                <a:cs typeface="Arial" panose="020B0604020202020204" pitchFamily="34" charset="0"/>
              </a:rPr>
              <a:t>The </a:t>
            </a:r>
            <a:r>
              <a:rPr lang="en-CA" sz="3600" dirty="0">
                <a:solidFill>
                  <a:schemeClr val="bg1"/>
                </a:solidFill>
                <a:latin typeface="+mn-lt"/>
                <a:cs typeface="Arial" panose="020B0604020202020204" pitchFamily="34" charset="0"/>
              </a:rPr>
              <a:t>Ewyn® </a:t>
            </a:r>
            <a:r>
              <a:rPr lang="en-CA" sz="3600" dirty="0">
                <a:solidFill>
                  <a:schemeClr val="bg1"/>
                </a:solidFill>
                <a:latin typeface="+mj-lt"/>
                <a:cs typeface="Arial" panose="020B0604020202020204" pitchFamily="34" charset="0"/>
              </a:rPr>
              <a:t>Experience</a:t>
            </a:r>
          </a:p>
          <a:p>
            <a:pPr marL="95250" indent="0" algn="ctr">
              <a:buNone/>
            </a:pPr>
            <a:r>
              <a:rPr lang="en-CA" sz="3600" dirty="0">
                <a:solidFill>
                  <a:schemeClr val="bg1"/>
                </a:solidFill>
                <a:latin typeface="+mj-lt"/>
                <a:cs typeface="Arial" panose="020B0604020202020204" pitchFamily="34" charset="0"/>
              </a:rPr>
              <a:t>Studio Basics </a:t>
            </a:r>
            <a:endParaRPr lang="en-CA" sz="3600" dirty="0">
              <a:solidFill>
                <a:schemeClr val="bg1"/>
              </a:solidFill>
              <a:latin typeface="Arial" panose="020B0604020202020204" pitchFamily="34" charset="0"/>
              <a:cs typeface="Arial" panose="020B0604020202020204" pitchFamily="34" charset="0"/>
            </a:endParaRPr>
          </a:p>
          <a:p>
            <a:pPr marL="95250" indent="0" algn="ctr">
              <a:buNone/>
            </a:pPr>
            <a:endParaRPr lang="en-US" sz="2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285200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 y="0"/>
            <a:ext cx="9141714"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720090" y="0"/>
            <a:ext cx="8413995"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065186" y="0"/>
            <a:ext cx="8078814"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ext Placeholder 4"/>
          <p:cNvSpPr>
            <a:spLocks noGrp="1"/>
          </p:cNvSpPr>
          <p:nvPr>
            <p:ph type="body" idx="1"/>
          </p:nvPr>
        </p:nvSpPr>
        <p:spPr>
          <a:xfrm>
            <a:off x="4397935" y="626460"/>
            <a:ext cx="4211955" cy="5867330"/>
          </a:xfrm>
        </p:spPr>
        <p:txBody>
          <a:bodyPr>
            <a:normAutofit fontScale="92500" lnSpcReduction="10000"/>
          </a:bodyPr>
          <a:lstStyle/>
          <a:p>
            <a:pPr marL="0" indent="0" algn="r">
              <a:buNone/>
            </a:pPr>
            <a:r>
              <a:rPr lang="en-CA" sz="2400" b="1" dirty="0">
                <a:solidFill>
                  <a:srgbClr val="FF0000"/>
                </a:solidFill>
                <a:latin typeface="Arial" panose="020B0604020202020204" pitchFamily="34" charset="0"/>
                <a:cs typeface="Arial" panose="020B0604020202020204" pitchFamily="34" charset="0"/>
              </a:rPr>
              <a:t>Product Purchase Privilege Cont.  </a:t>
            </a:r>
          </a:p>
          <a:p>
            <a:pPr marL="0" indent="0" algn="r">
              <a:buNone/>
            </a:pPr>
            <a:endParaRPr lang="en-CA" sz="2000" b="1" dirty="0">
              <a:solidFill>
                <a:schemeClr val="tx1"/>
              </a:solidFill>
              <a:latin typeface="Arial" panose="020B0604020202020204" pitchFamily="34" charset="0"/>
              <a:cs typeface="Arial" panose="020B0604020202020204" pitchFamily="34" charset="0"/>
            </a:endParaRPr>
          </a:p>
          <a:p>
            <a:pPr marL="0" indent="0" algn="r">
              <a:buNone/>
            </a:pPr>
            <a:r>
              <a:rPr lang="en-CA" sz="2200" dirty="0">
                <a:solidFill>
                  <a:schemeClr val="tx1"/>
                </a:solidFill>
                <a:latin typeface="Arial" panose="020B0604020202020204" pitchFamily="34" charset="0"/>
                <a:cs typeface="Arial" panose="020B0604020202020204" pitchFamily="34" charset="0"/>
              </a:rPr>
              <a:t>The first product is </a:t>
            </a:r>
            <a:r>
              <a:rPr lang="en-CA" sz="2200" b="1" dirty="0" err="1">
                <a:solidFill>
                  <a:schemeClr val="tx1"/>
                </a:solidFill>
                <a:latin typeface="Arial" panose="020B0604020202020204" pitchFamily="34" charset="0"/>
                <a:cs typeface="Arial" panose="020B0604020202020204" pitchFamily="34" charset="0"/>
              </a:rPr>
              <a:t>Uwin</a:t>
            </a:r>
            <a:r>
              <a:rPr lang="en-CA" sz="2200" b="1" dirty="0">
                <a:solidFill>
                  <a:schemeClr val="tx1"/>
                </a:solidFill>
                <a:latin typeface="Arial" panose="020B0604020202020204" pitchFamily="34" charset="0"/>
                <a:cs typeface="Arial" panose="020B0604020202020204" pitchFamily="34" charset="0"/>
              </a:rPr>
              <a:t> 3000</a:t>
            </a:r>
          </a:p>
          <a:p>
            <a:pPr marL="0" indent="0" algn="r">
              <a:buNone/>
            </a:pPr>
            <a:r>
              <a:rPr lang="en-CA" sz="2200" dirty="0">
                <a:solidFill>
                  <a:schemeClr val="tx1"/>
                </a:solidFill>
                <a:latin typeface="Arial" panose="020B0604020202020204" pitchFamily="34" charset="0"/>
                <a:cs typeface="Arial" panose="020B0604020202020204" pitchFamily="34" charset="0"/>
              </a:rPr>
              <a:t>This is an enhanced fat loss supplement specifically formulated for our Ewyn® weight loss clientele.  You will take 2 capsules 3 times daily with meals. </a:t>
            </a:r>
          </a:p>
          <a:p>
            <a:pPr marL="0" indent="0" algn="r">
              <a:buNone/>
            </a:pPr>
            <a:endParaRPr lang="en-CA" sz="2200" b="1" dirty="0">
              <a:solidFill>
                <a:schemeClr val="tx1"/>
              </a:solidFill>
              <a:latin typeface="Arial" panose="020B0604020202020204" pitchFamily="34" charset="0"/>
              <a:cs typeface="Arial" panose="020B0604020202020204" pitchFamily="34" charset="0"/>
            </a:endParaRPr>
          </a:p>
          <a:p>
            <a:pPr marL="0" indent="0" algn="r">
              <a:buNone/>
            </a:pPr>
            <a:r>
              <a:rPr lang="en-CA" sz="2200" b="1" dirty="0" err="1">
                <a:solidFill>
                  <a:schemeClr val="tx1"/>
                </a:solidFill>
                <a:latin typeface="Arial" panose="020B0604020202020204" pitchFamily="34" charset="0"/>
                <a:cs typeface="Arial" panose="020B0604020202020204" pitchFamily="34" charset="0"/>
              </a:rPr>
              <a:t>Uwin</a:t>
            </a:r>
            <a:r>
              <a:rPr lang="en-CA" sz="2200" b="1" dirty="0">
                <a:solidFill>
                  <a:schemeClr val="tx1"/>
                </a:solidFill>
                <a:latin typeface="Arial" panose="020B0604020202020204" pitchFamily="34" charset="0"/>
                <a:cs typeface="Arial" panose="020B0604020202020204" pitchFamily="34" charset="0"/>
              </a:rPr>
              <a:t> 3000 </a:t>
            </a:r>
            <a:r>
              <a:rPr lang="en-CA" sz="2200" dirty="0">
                <a:solidFill>
                  <a:schemeClr val="tx1"/>
                </a:solidFill>
                <a:latin typeface="Arial" panose="020B0604020202020204" pitchFamily="34" charset="0"/>
                <a:cs typeface="Arial" panose="020B0604020202020204" pitchFamily="34" charset="0"/>
              </a:rPr>
              <a:t>aids in weight management by supporting fat metabolism, increasing energy and controlling hunger. Most of our clients also find it increases alertness!</a:t>
            </a:r>
          </a:p>
          <a:p>
            <a:pPr marL="0" indent="0" algn="r">
              <a:buNone/>
            </a:pPr>
            <a:r>
              <a:rPr lang="en-CA" sz="2200" dirty="0">
                <a:solidFill>
                  <a:schemeClr val="tx1"/>
                </a:solidFill>
                <a:latin typeface="Arial" panose="020B0604020202020204" pitchFamily="34" charset="0"/>
                <a:cs typeface="Arial" panose="020B0604020202020204" pitchFamily="34" charset="0"/>
              </a:rPr>
              <a:t> </a:t>
            </a:r>
            <a:r>
              <a:rPr lang="en-CA" sz="2200" b="1" i="1" dirty="0">
                <a:solidFill>
                  <a:schemeClr val="tx1"/>
                </a:solidFill>
                <a:latin typeface="Arial" panose="020B0604020202020204" pitchFamily="34" charset="0"/>
                <a:cs typeface="Arial" panose="020B0604020202020204" pitchFamily="34" charset="0"/>
              </a:rPr>
              <a:t>One bottle costs $45 and that will last you an entire week. </a:t>
            </a:r>
          </a:p>
          <a:p>
            <a:pPr marL="95250" indent="0" algn="r">
              <a:buNone/>
            </a:pPr>
            <a:endParaRPr lang="en-CA" sz="2000" dirty="0">
              <a:solidFill>
                <a:schemeClr val="tx1"/>
              </a:solidFill>
              <a:latin typeface="Arial" panose="020B0604020202020204" pitchFamily="34" charset="0"/>
              <a:cs typeface="Arial" panose="020B0604020202020204" pitchFamily="34" charset="0"/>
            </a:endParaRPr>
          </a:p>
        </p:txBody>
      </p:sp>
      <p:pic>
        <p:nvPicPr>
          <p:cNvPr id="8" name="Picture 7" descr="A close up of a sign&#10;&#10;Description generated with very high confidence">
            <a:extLst>
              <a:ext uri="{FF2B5EF4-FFF2-40B4-BE49-F238E27FC236}">
                <a16:creationId xmlns:a16="http://schemas.microsoft.com/office/drawing/2014/main" id="{132C016D-1FF4-48D4-9F03-CE35528D224C}"/>
              </a:ext>
            </a:extLst>
          </p:cNvPr>
          <p:cNvPicPr>
            <a:picLocks noChangeAspect="1"/>
          </p:cNvPicPr>
          <p:nvPr/>
        </p:nvPicPr>
        <p:blipFill>
          <a:blip r:embed="rId3"/>
          <a:stretch>
            <a:fillRect/>
          </a:stretch>
        </p:blipFill>
        <p:spPr>
          <a:xfrm>
            <a:off x="0" y="6318000"/>
            <a:ext cx="1148603" cy="540000"/>
          </a:xfrm>
          <a:prstGeom prst="rect">
            <a:avLst/>
          </a:prstGeom>
        </p:spPr>
      </p:pic>
      <p:pic>
        <p:nvPicPr>
          <p:cNvPr id="10" name="Content Placeholder 9" descr="anne1.png">
            <a:extLst>
              <a:ext uri="{FF2B5EF4-FFF2-40B4-BE49-F238E27FC236}">
                <a16:creationId xmlns:a16="http://schemas.microsoft.com/office/drawing/2014/main" id="{3AC89B5C-8D2D-477F-A128-9D891A023904}"/>
              </a:ext>
            </a:extLst>
          </p:cNvPr>
          <p:cNvPicPr>
            <a:picLocks noChangeAspect="1"/>
          </p:cNvPicPr>
          <p:nvPr/>
        </p:nvPicPr>
        <p:blipFill>
          <a:blip r:embed="rId4" cstate="print"/>
          <a:stretch>
            <a:fillRect/>
          </a:stretch>
        </p:blipFill>
        <p:spPr>
          <a:xfrm>
            <a:off x="369787" y="1302875"/>
            <a:ext cx="3855600" cy="4499478"/>
          </a:xfrm>
          <a:prstGeom prst="rect">
            <a:avLst/>
          </a:prstGeom>
        </p:spPr>
      </p:pic>
    </p:spTree>
    <p:extLst>
      <p:ext uri="{BB962C8B-B14F-4D97-AF65-F5344CB8AC3E}">
        <p14:creationId xmlns:p14="http://schemas.microsoft.com/office/powerpoint/2010/main" val="1365517904"/>
      </p:ext>
    </p:extLst>
  </p:cSld>
  <p:clrMapOvr>
    <a:overrideClrMapping bg1="dk1" tx1="lt1" bg2="dk2" tx2="lt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 y="0"/>
            <a:ext cx="9141714"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720090" y="0"/>
            <a:ext cx="8413995"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065186" y="0"/>
            <a:ext cx="8078814"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ext Placeholder 4"/>
          <p:cNvSpPr>
            <a:spLocks noGrp="1"/>
          </p:cNvSpPr>
          <p:nvPr>
            <p:ph type="body" idx="1"/>
          </p:nvPr>
        </p:nvSpPr>
        <p:spPr>
          <a:xfrm>
            <a:off x="4397935" y="626460"/>
            <a:ext cx="4211955" cy="5867330"/>
          </a:xfrm>
        </p:spPr>
        <p:txBody>
          <a:bodyPr>
            <a:normAutofit/>
          </a:bodyPr>
          <a:lstStyle/>
          <a:p>
            <a:pPr marL="0" indent="0" algn="r">
              <a:buNone/>
            </a:pPr>
            <a:r>
              <a:rPr lang="en-CA" sz="2400" b="1" dirty="0">
                <a:solidFill>
                  <a:srgbClr val="FF0000"/>
                </a:solidFill>
                <a:latin typeface="Arial" panose="020B0604020202020204" pitchFamily="34" charset="0"/>
                <a:cs typeface="Arial" panose="020B0604020202020204" pitchFamily="34" charset="0"/>
              </a:rPr>
              <a:t>Product Purchase Privilege Cont</a:t>
            </a:r>
            <a:r>
              <a:rPr lang="en-CA" sz="2000" b="1" dirty="0">
                <a:solidFill>
                  <a:schemeClr val="tx1"/>
                </a:solidFill>
                <a:latin typeface="Arial" panose="020B0604020202020204" pitchFamily="34" charset="0"/>
                <a:cs typeface="Arial" panose="020B0604020202020204" pitchFamily="34" charset="0"/>
              </a:rPr>
              <a:t>.</a:t>
            </a:r>
          </a:p>
          <a:p>
            <a:pPr marL="0" indent="0" algn="ctr">
              <a:buNone/>
            </a:pPr>
            <a:r>
              <a:rPr lang="en-CA" sz="2000" dirty="0">
                <a:solidFill>
                  <a:schemeClr val="tx1"/>
                </a:solidFill>
                <a:latin typeface="Arial" panose="020B0604020202020204" pitchFamily="34" charset="0"/>
                <a:cs typeface="Arial" panose="020B0604020202020204" pitchFamily="34" charset="0"/>
              </a:rPr>
              <a:t>The second product is</a:t>
            </a:r>
          </a:p>
          <a:p>
            <a:pPr marL="0" indent="0" algn="ctr">
              <a:buNone/>
            </a:pPr>
            <a:r>
              <a:rPr lang="en-CA" sz="2000" b="1" dirty="0" err="1">
                <a:solidFill>
                  <a:schemeClr val="tx1"/>
                </a:solidFill>
                <a:latin typeface="Arial" panose="020B0604020202020204" pitchFamily="34" charset="0"/>
                <a:cs typeface="Arial" panose="020B0604020202020204" pitchFamily="34" charset="0"/>
              </a:rPr>
              <a:t>Uwin</a:t>
            </a:r>
            <a:r>
              <a:rPr lang="en-CA" sz="2000" b="1" dirty="0">
                <a:solidFill>
                  <a:schemeClr val="tx1"/>
                </a:solidFill>
                <a:latin typeface="Arial" panose="020B0604020202020204" pitchFamily="34" charset="0"/>
                <a:cs typeface="Arial" panose="020B0604020202020204" pitchFamily="34" charset="0"/>
              </a:rPr>
              <a:t> 3001+</a:t>
            </a:r>
          </a:p>
          <a:p>
            <a:pPr marL="0" indent="0" algn="ctr">
              <a:buNone/>
            </a:pPr>
            <a:endParaRPr lang="en-CA" sz="2000" dirty="0">
              <a:solidFill>
                <a:schemeClr val="tx1"/>
              </a:solidFill>
              <a:latin typeface="Arial" panose="020B0604020202020204" pitchFamily="34" charset="0"/>
              <a:cs typeface="Arial" panose="020B0604020202020204" pitchFamily="34" charset="0"/>
            </a:endParaRPr>
          </a:p>
          <a:p>
            <a:pPr marL="0" indent="0" algn="ctr">
              <a:buNone/>
            </a:pPr>
            <a:r>
              <a:rPr lang="en-CA" sz="2000" dirty="0">
                <a:solidFill>
                  <a:schemeClr val="tx1"/>
                </a:solidFill>
                <a:latin typeface="Arial" panose="020B0604020202020204" pitchFamily="34" charset="0"/>
                <a:cs typeface="Arial" panose="020B0604020202020204" pitchFamily="34" charset="0"/>
              </a:rPr>
              <a:t>This product helps to promote consistent weight loss by lowering cortisol levels. Cortisol is a hormone produced by the adrenal glands. In order to lose weight it is essential to control cortisol as elevated levels cause increased appetite and excessive fat storage. You will need 3 caps daily, one at breakfast, lunch and dinner.</a:t>
            </a:r>
          </a:p>
          <a:p>
            <a:pPr marL="0" indent="0" algn="ctr">
              <a:buNone/>
            </a:pPr>
            <a:r>
              <a:rPr lang="en-CA" sz="2000" b="1" i="1" dirty="0">
                <a:solidFill>
                  <a:schemeClr val="tx1"/>
                </a:solidFill>
                <a:latin typeface="Arial" panose="020B0604020202020204" pitchFamily="34" charset="0"/>
                <a:cs typeface="Arial" panose="020B0604020202020204" pitchFamily="34" charset="0"/>
              </a:rPr>
              <a:t>A week supply costs just $25.</a:t>
            </a:r>
          </a:p>
          <a:p>
            <a:pPr marL="0" indent="0" algn="r">
              <a:buNone/>
            </a:pPr>
            <a:r>
              <a:rPr lang="en-CA" sz="2400" b="1" dirty="0">
                <a:solidFill>
                  <a:srgbClr val="FF0000"/>
                </a:solidFill>
                <a:latin typeface="Arial" panose="020B0604020202020204" pitchFamily="34" charset="0"/>
                <a:cs typeface="Arial" panose="020B0604020202020204" pitchFamily="34" charset="0"/>
              </a:rPr>
              <a:t>  </a:t>
            </a:r>
          </a:p>
          <a:p>
            <a:pPr marL="0" indent="0" algn="r">
              <a:buNone/>
            </a:pPr>
            <a:endParaRPr lang="en-CA" sz="2000" b="1" dirty="0">
              <a:solidFill>
                <a:schemeClr val="tx1"/>
              </a:solidFill>
              <a:latin typeface="Arial" panose="020B0604020202020204" pitchFamily="34" charset="0"/>
              <a:cs typeface="Arial" panose="020B0604020202020204" pitchFamily="34" charset="0"/>
            </a:endParaRPr>
          </a:p>
          <a:p>
            <a:pPr marL="95250" indent="0" algn="r">
              <a:buNone/>
            </a:pPr>
            <a:endParaRPr lang="en-CA" sz="2000" dirty="0">
              <a:solidFill>
                <a:schemeClr val="tx1"/>
              </a:solidFill>
              <a:latin typeface="Arial" panose="020B0604020202020204" pitchFamily="34" charset="0"/>
              <a:cs typeface="Arial" panose="020B0604020202020204" pitchFamily="34" charset="0"/>
            </a:endParaRPr>
          </a:p>
        </p:txBody>
      </p:sp>
      <p:pic>
        <p:nvPicPr>
          <p:cNvPr id="8" name="Picture 7" descr="A close up of a sign&#10;&#10;Description generated with very high confidence">
            <a:extLst>
              <a:ext uri="{FF2B5EF4-FFF2-40B4-BE49-F238E27FC236}">
                <a16:creationId xmlns:a16="http://schemas.microsoft.com/office/drawing/2014/main" id="{132C016D-1FF4-48D4-9F03-CE35528D224C}"/>
              </a:ext>
            </a:extLst>
          </p:cNvPr>
          <p:cNvPicPr>
            <a:picLocks noChangeAspect="1"/>
          </p:cNvPicPr>
          <p:nvPr/>
        </p:nvPicPr>
        <p:blipFill>
          <a:blip r:embed="rId3"/>
          <a:stretch>
            <a:fillRect/>
          </a:stretch>
        </p:blipFill>
        <p:spPr>
          <a:xfrm>
            <a:off x="0" y="6318000"/>
            <a:ext cx="1148603" cy="540000"/>
          </a:xfrm>
          <a:prstGeom prst="rect">
            <a:avLst/>
          </a:prstGeom>
        </p:spPr>
      </p:pic>
      <p:pic>
        <p:nvPicPr>
          <p:cNvPr id="9" name="Content Placeholder 11" descr="anne2.png">
            <a:extLst>
              <a:ext uri="{FF2B5EF4-FFF2-40B4-BE49-F238E27FC236}">
                <a16:creationId xmlns:a16="http://schemas.microsoft.com/office/drawing/2014/main" id="{F7F1EAB8-1FF4-4F24-B559-59E4EE222A2D}"/>
              </a:ext>
            </a:extLst>
          </p:cNvPr>
          <p:cNvPicPr>
            <a:picLocks noChangeAspect="1"/>
          </p:cNvPicPr>
          <p:nvPr/>
        </p:nvPicPr>
        <p:blipFill>
          <a:blip r:embed="rId4" cstate="print"/>
          <a:stretch>
            <a:fillRect/>
          </a:stretch>
        </p:blipFill>
        <p:spPr>
          <a:xfrm>
            <a:off x="255700" y="1310125"/>
            <a:ext cx="3969687" cy="4500000"/>
          </a:xfrm>
          <a:prstGeom prst="rect">
            <a:avLst/>
          </a:prstGeom>
        </p:spPr>
      </p:pic>
    </p:spTree>
    <p:extLst>
      <p:ext uri="{BB962C8B-B14F-4D97-AF65-F5344CB8AC3E}">
        <p14:creationId xmlns:p14="http://schemas.microsoft.com/office/powerpoint/2010/main" val="896857292"/>
      </p:ext>
    </p:extLst>
  </p:cSld>
  <p:clrMapOvr>
    <a:overrideClrMapping bg1="dk1" tx1="lt1" bg2="dk2" tx2="lt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 y="0"/>
            <a:ext cx="9141714"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720090" y="0"/>
            <a:ext cx="8413995"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065186" y="0"/>
            <a:ext cx="8078814"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ext Placeholder 4"/>
          <p:cNvSpPr>
            <a:spLocks noGrp="1"/>
          </p:cNvSpPr>
          <p:nvPr>
            <p:ph type="body" idx="1"/>
          </p:nvPr>
        </p:nvSpPr>
        <p:spPr>
          <a:xfrm>
            <a:off x="4397935" y="626460"/>
            <a:ext cx="4211955" cy="5605078"/>
          </a:xfrm>
        </p:spPr>
        <p:txBody>
          <a:bodyPr>
            <a:normAutofit/>
          </a:bodyPr>
          <a:lstStyle/>
          <a:p>
            <a:pPr marL="0" indent="0" algn="r">
              <a:buNone/>
            </a:pPr>
            <a:r>
              <a:rPr lang="en-CA" sz="2400" b="1" dirty="0">
                <a:solidFill>
                  <a:srgbClr val="FF0000"/>
                </a:solidFill>
                <a:latin typeface="Arial" panose="020B0604020202020204" pitchFamily="34" charset="0"/>
                <a:cs typeface="Arial" panose="020B0604020202020204" pitchFamily="34" charset="0"/>
              </a:rPr>
              <a:t>Product Purchase Privilege Cont.</a:t>
            </a:r>
          </a:p>
          <a:p>
            <a:pPr marL="0" indent="0" algn="r">
              <a:buNone/>
            </a:pPr>
            <a:endParaRPr lang="en-CA" sz="2400" b="1" dirty="0">
              <a:solidFill>
                <a:schemeClr val="tx1"/>
              </a:solidFill>
              <a:latin typeface="Arial" panose="020B0604020202020204" pitchFamily="34" charset="0"/>
              <a:cs typeface="Arial" panose="020B0604020202020204" pitchFamily="34" charset="0"/>
            </a:endParaRPr>
          </a:p>
          <a:p>
            <a:pPr marL="0" indent="0" algn="r">
              <a:buNone/>
            </a:pPr>
            <a:r>
              <a:rPr lang="en-CA" sz="2000" dirty="0">
                <a:solidFill>
                  <a:schemeClr val="tx1"/>
                </a:solidFill>
                <a:latin typeface="Arial" panose="020B0604020202020204" pitchFamily="34" charset="0"/>
                <a:cs typeface="Arial" panose="020B0604020202020204" pitchFamily="34" charset="0"/>
              </a:rPr>
              <a:t>These two products are designed to ensure an easy healthy process as you work towards your weight loss goal. </a:t>
            </a:r>
          </a:p>
          <a:p>
            <a:pPr marL="0" indent="0" algn="r">
              <a:buNone/>
            </a:pPr>
            <a:endParaRPr lang="en-CA" sz="2000" dirty="0">
              <a:solidFill>
                <a:schemeClr val="tx1"/>
              </a:solidFill>
              <a:latin typeface="Arial" panose="020B0604020202020204" pitchFamily="34" charset="0"/>
              <a:cs typeface="Arial" panose="020B0604020202020204" pitchFamily="34" charset="0"/>
            </a:endParaRPr>
          </a:p>
          <a:p>
            <a:pPr marL="0" indent="0" algn="r">
              <a:buNone/>
            </a:pPr>
            <a:r>
              <a:rPr lang="en-CA" sz="2000" dirty="0">
                <a:solidFill>
                  <a:schemeClr val="tx1"/>
                </a:solidFill>
                <a:latin typeface="Arial" panose="020B0604020202020204" pitchFamily="34" charset="0"/>
                <a:cs typeface="Arial" panose="020B0604020202020204" pitchFamily="34" charset="0"/>
              </a:rPr>
              <a:t>You will achieve all of these benefits for just </a:t>
            </a:r>
          </a:p>
          <a:p>
            <a:pPr marL="0" indent="0" algn="r">
              <a:buNone/>
            </a:pPr>
            <a:r>
              <a:rPr lang="en-CA" sz="2000" b="1" dirty="0">
                <a:solidFill>
                  <a:schemeClr val="tx1"/>
                </a:solidFill>
                <a:latin typeface="Arial" panose="020B0604020202020204" pitchFamily="34" charset="0"/>
                <a:cs typeface="Arial" panose="020B0604020202020204" pitchFamily="34" charset="0"/>
              </a:rPr>
              <a:t>$10 per day</a:t>
            </a:r>
            <a:r>
              <a:rPr lang="en-CA" sz="3200" b="1" dirty="0">
                <a:solidFill>
                  <a:schemeClr val="tx1"/>
                </a:solidFill>
                <a:latin typeface="Arial" panose="020B0604020202020204" pitchFamily="34" charset="0"/>
                <a:cs typeface="Arial" panose="020B0604020202020204" pitchFamily="34" charset="0"/>
              </a:rPr>
              <a:t>!</a:t>
            </a:r>
          </a:p>
          <a:p>
            <a:pPr marL="0" indent="0" algn="r">
              <a:buNone/>
            </a:pPr>
            <a:r>
              <a:rPr lang="en-CA" sz="2400" b="1" dirty="0">
                <a:solidFill>
                  <a:srgbClr val="FF0000"/>
                </a:solidFill>
                <a:latin typeface="Arial" panose="020B0604020202020204" pitchFamily="34" charset="0"/>
                <a:cs typeface="Arial" panose="020B0604020202020204" pitchFamily="34" charset="0"/>
              </a:rPr>
              <a:t>  </a:t>
            </a:r>
          </a:p>
          <a:p>
            <a:pPr marL="0" indent="0" algn="r">
              <a:buNone/>
            </a:pPr>
            <a:endParaRPr lang="en-CA" sz="2000" b="1" dirty="0">
              <a:solidFill>
                <a:schemeClr val="tx1"/>
              </a:solidFill>
              <a:latin typeface="Arial" panose="020B0604020202020204" pitchFamily="34" charset="0"/>
              <a:cs typeface="Arial" panose="020B0604020202020204" pitchFamily="34" charset="0"/>
            </a:endParaRPr>
          </a:p>
        </p:txBody>
      </p:sp>
      <p:pic>
        <p:nvPicPr>
          <p:cNvPr id="8" name="Picture 7" descr="A close up of a sign&#10;&#10;Description generated with very high confidence">
            <a:extLst>
              <a:ext uri="{FF2B5EF4-FFF2-40B4-BE49-F238E27FC236}">
                <a16:creationId xmlns:a16="http://schemas.microsoft.com/office/drawing/2014/main" id="{132C016D-1FF4-48D4-9F03-CE35528D224C}"/>
              </a:ext>
            </a:extLst>
          </p:cNvPr>
          <p:cNvPicPr>
            <a:picLocks noChangeAspect="1"/>
          </p:cNvPicPr>
          <p:nvPr/>
        </p:nvPicPr>
        <p:blipFill>
          <a:blip r:embed="rId3"/>
          <a:stretch>
            <a:fillRect/>
          </a:stretch>
        </p:blipFill>
        <p:spPr>
          <a:xfrm>
            <a:off x="0" y="6318000"/>
            <a:ext cx="1148603" cy="540000"/>
          </a:xfrm>
          <a:prstGeom prst="rect">
            <a:avLst/>
          </a:prstGeom>
        </p:spPr>
      </p:pic>
      <p:pic>
        <p:nvPicPr>
          <p:cNvPr id="9" name="Content Placeholder 11" descr="anne2.png">
            <a:extLst>
              <a:ext uri="{FF2B5EF4-FFF2-40B4-BE49-F238E27FC236}">
                <a16:creationId xmlns:a16="http://schemas.microsoft.com/office/drawing/2014/main" id="{9B4E2AA0-6EDB-41FE-B8AC-4AE81179903C}"/>
              </a:ext>
            </a:extLst>
          </p:cNvPr>
          <p:cNvPicPr>
            <a:picLocks noChangeAspect="1"/>
          </p:cNvPicPr>
          <p:nvPr/>
        </p:nvPicPr>
        <p:blipFill>
          <a:blip r:embed="rId4" cstate="print"/>
          <a:stretch>
            <a:fillRect/>
          </a:stretch>
        </p:blipFill>
        <p:spPr>
          <a:xfrm>
            <a:off x="533563" y="1589315"/>
            <a:ext cx="3855600" cy="4370672"/>
          </a:xfrm>
          <a:prstGeom prst="rect">
            <a:avLst/>
          </a:prstGeom>
        </p:spPr>
      </p:pic>
    </p:spTree>
    <p:extLst>
      <p:ext uri="{BB962C8B-B14F-4D97-AF65-F5344CB8AC3E}">
        <p14:creationId xmlns:p14="http://schemas.microsoft.com/office/powerpoint/2010/main" val="346247168"/>
      </p:ext>
    </p:extLst>
  </p:cSld>
  <p:clrMapOvr>
    <a:overrideClrMapping bg1="dk1" tx1="lt1" bg2="dk2" tx2="lt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 y="0"/>
            <a:ext cx="9141714"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720090" y="0"/>
            <a:ext cx="8413995"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065186" y="0"/>
            <a:ext cx="8078814"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ext Placeholder 4"/>
          <p:cNvSpPr>
            <a:spLocks noGrp="1"/>
          </p:cNvSpPr>
          <p:nvPr>
            <p:ph type="body" idx="1"/>
          </p:nvPr>
        </p:nvSpPr>
        <p:spPr>
          <a:xfrm>
            <a:off x="4397935" y="626460"/>
            <a:ext cx="4211955" cy="5605078"/>
          </a:xfrm>
        </p:spPr>
        <p:txBody>
          <a:bodyPr>
            <a:normAutofit fontScale="92500" lnSpcReduction="20000"/>
          </a:bodyPr>
          <a:lstStyle/>
          <a:p>
            <a:pPr marL="0" indent="0" algn="r">
              <a:buNone/>
            </a:pPr>
            <a:r>
              <a:rPr lang="en-CA" sz="2400" b="1" dirty="0">
                <a:solidFill>
                  <a:srgbClr val="FF0000"/>
                </a:solidFill>
                <a:latin typeface="Arial" panose="020B0604020202020204" pitchFamily="34" charset="0"/>
                <a:cs typeface="Arial" panose="020B0604020202020204" pitchFamily="34" charset="0"/>
              </a:rPr>
              <a:t>Product Purchase Privilege Cont.</a:t>
            </a:r>
          </a:p>
          <a:p>
            <a:pPr marL="0" indent="0" algn="r">
              <a:buNone/>
            </a:pPr>
            <a:endParaRPr lang="en-CA" sz="2400" b="1" dirty="0">
              <a:solidFill>
                <a:schemeClr val="tx1"/>
              </a:solidFill>
              <a:latin typeface="Arial" panose="020B0604020202020204" pitchFamily="34" charset="0"/>
              <a:cs typeface="Arial" panose="020B0604020202020204" pitchFamily="34" charset="0"/>
            </a:endParaRPr>
          </a:p>
          <a:p>
            <a:pPr marL="0" indent="0" algn="r">
              <a:buNone/>
            </a:pPr>
            <a:r>
              <a:rPr lang="en-CA" sz="2200" dirty="0">
                <a:solidFill>
                  <a:schemeClr val="tx1"/>
                </a:solidFill>
                <a:latin typeface="Arial" panose="020B0604020202020204" pitchFamily="34" charset="0"/>
                <a:cs typeface="Arial" panose="020B0604020202020204" pitchFamily="34" charset="0"/>
              </a:rPr>
              <a:t>These products come in your Starter Kit that we highly recommend. It  includes all the tools you will need to get you started! The Kit is regular $123; however you get it for only $115!!</a:t>
            </a:r>
          </a:p>
          <a:p>
            <a:pPr marL="0" indent="0" algn="r">
              <a:buNone/>
            </a:pPr>
            <a:endParaRPr lang="en-CA" sz="2200" dirty="0">
              <a:solidFill>
                <a:schemeClr val="tx1"/>
              </a:solidFill>
              <a:latin typeface="Arial" panose="020B0604020202020204" pitchFamily="34" charset="0"/>
              <a:cs typeface="Arial" panose="020B0604020202020204" pitchFamily="34" charset="0"/>
            </a:endParaRPr>
          </a:p>
          <a:p>
            <a:pPr marL="0" indent="0" algn="r">
              <a:buNone/>
            </a:pPr>
            <a:r>
              <a:rPr lang="en-CA" sz="2200" dirty="0">
                <a:solidFill>
                  <a:schemeClr val="tx1"/>
                </a:solidFill>
                <a:latin typeface="Arial" panose="020B0604020202020204" pitchFamily="34" charset="0"/>
                <a:cs typeface="Arial" panose="020B0604020202020204" pitchFamily="34" charset="0"/>
              </a:rPr>
              <a:t>Suzy we do offer a second kit. This is the kit our most successful clients go with. It has all the tools plus EVO Revive that really kickstart your weight loss. This Kit is regular $162 and you can get it for only $150!</a:t>
            </a:r>
          </a:p>
          <a:p>
            <a:pPr marL="0" indent="0" algn="r">
              <a:buNone/>
            </a:pPr>
            <a:r>
              <a:rPr lang="en-CA" sz="2200" dirty="0">
                <a:solidFill>
                  <a:schemeClr val="tx1"/>
                </a:solidFill>
                <a:latin typeface="Arial" panose="020B0604020202020204" pitchFamily="34" charset="0"/>
                <a:cs typeface="Arial" panose="020B0604020202020204" pitchFamily="34" charset="0"/>
              </a:rPr>
              <a:t>Sound Good?</a:t>
            </a:r>
          </a:p>
          <a:p>
            <a:pPr marL="0" indent="0" algn="r">
              <a:buNone/>
            </a:pPr>
            <a:r>
              <a:rPr lang="en-CA" sz="2400" b="1" dirty="0">
                <a:solidFill>
                  <a:schemeClr val="tx1"/>
                </a:solidFill>
                <a:latin typeface="Arial" panose="020B0604020202020204" pitchFamily="34" charset="0"/>
                <a:cs typeface="Arial" panose="020B0604020202020204" pitchFamily="34" charset="0"/>
              </a:rPr>
              <a:t>  </a:t>
            </a:r>
          </a:p>
          <a:p>
            <a:pPr marL="0" indent="0" algn="r">
              <a:buNone/>
            </a:pPr>
            <a:endParaRPr lang="en-CA" sz="2000" b="1" dirty="0">
              <a:solidFill>
                <a:schemeClr val="tx1"/>
              </a:solidFill>
              <a:latin typeface="Arial" panose="020B0604020202020204" pitchFamily="34" charset="0"/>
              <a:cs typeface="Arial" panose="020B0604020202020204" pitchFamily="34" charset="0"/>
            </a:endParaRPr>
          </a:p>
        </p:txBody>
      </p:sp>
      <p:pic>
        <p:nvPicPr>
          <p:cNvPr id="8" name="Picture 7" descr="A close up of a sign&#10;&#10;Description generated with very high confidence">
            <a:extLst>
              <a:ext uri="{FF2B5EF4-FFF2-40B4-BE49-F238E27FC236}">
                <a16:creationId xmlns:a16="http://schemas.microsoft.com/office/drawing/2014/main" id="{132C016D-1FF4-48D4-9F03-CE35528D224C}"/>
              </a:ext>
            </a:extLst>
          </p:cNvPr>
          <p:cNvPicPr>
            <a:picLocks noChangeAspect="1"/>
          </p:cNvPicPr>
          <p:nvPr/>
        </p:nvPicPr>
        <p:blipFill>
          <a:blip r:embed="rId3"/>
          <a:stretch>
            <a:fillRect/>
          </a:stretch>
        </p:blipFill>
        <p:spPr>
          <a:xfrm>
            <a:off x="0" y="6318000"/>
            <a:ext cx="1148603" cy="540000"/>
          </a:xfrm>
          <a:prstGeom prst="rect">
            <a:avLst/>
          </a:prstGeom>
        </p:spPr>
      </p:pic>
      <p:pic>
        <p:nvPicPr>
          <p:cNvPr id="9" name="Content Placeholder 11" descr="anne2.png">
            <a:extLst>
              <a:ext uri="{FF2B5EF4-FFF2-40B4-BE49-F238E27FC236}">
                <a16:creationId xmlns:a16="http://schemas.microsoft.com/office/drawing/2014/main" id="{9B4E2AA0-6EDB-41FE-B8AC-4AE81179903C}"/>
              </a:ext>
            </a:extLst>
          </p:cNvPr>
          <p:cNvPicPr>
            <a:picLocks noChangeAspect="1"/>
          </p:cNvPicPr>
          <p:nvPr/>
        </p:nvPicPr>
        <p:blipFill>
          <a:blip r:embed="rId4" cstate="print"/>
          <a:stretch>
            <a:fillRect/>
          </a:stretch>
        </p:blipFill>
        <p:spPr>
          <a:xfrm>
            <a:off x="533563" y="1589315"/>
            <a:ext cx="3855600" cy="4370672"/>
          </a:xfrm>
          <a:prstGeom prst="rect">
            <a:avLst/>
          </a:prstGeom>
        </p:spPr>
      </p:pic>
    </p:spTree>
    <p:extLst>
      <p:ext uri="{BB962C8B-B14F-4D97-AF65-F5344CB8AC3E}">
        <p14:creationId xmlns:p14="http://schemas.microsoft.com/office/powerpoint/2010/main" val="1983463124"/>
      </p:ext>
    </p:extLst>
  </p:cSld>
  <p:clrMapOvr>
    <a:overrideClrMapping bg1="dk1" tx1="lt1" bg2="dk2" tx2="lt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 y="0"/>
            <a:ext cx="9141714"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720090" y="0"/>
            <a:ext cx="8413995"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065186" y="0"/>
            <a:ext cx="8078814"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ext Placeholder 4"/>
          <p:cNvSpPr>
            <a:spLocks noGrp="1"/>
          </p:cNvSpPr>
          <p:nvPr>
            <p:ph type="body" idx="1"/>
          </p:nvPr>
        </p:nvSpPr>
        <p:spPr>
          <a:xfrm>
            <a:off x="4398482" y="626460"/>
            <a:ext cx="4211955" cy="5605078"/>
          </a:xfrm>
        </p:spPr>
        <p:txBody>
          <a:bodyPr>
            <a:normAutofit/>
          </a:bodyPr>
          <a:lstStyle/>
          <a:p>
            <a:pPr marL="0" indent="0" algn="r">
              <a:buNone/>
            </a:pPr>
            <a:r>
              <a:rPr lang="en-CA" sz="2400" b="1" dirty="0">
                <a:solidFill>
                  <a:srgbClr val="FF0000"/>
                </a:solidFill>
                <a:latin typeface="Arial" panose="020B0604020202020204" pitchFamily="34" charset="0"/>
                <a:cs typeface="Arial" panose="020B0604020202020204" pitchFamily="34" charset="0"/>
              </a:rPr>
              <a:t>Stabilization and </a:t>
            </a:r>
          </a:p>
          <a:p>
            <a:pPr marL="0" indent="0" algn="r">
              <a:buNone/>
            </a:pPr>
            <a:r>
              <a:rPr lang="en-CA" sz="2400" b="1" dirty="0">
                <a:solidFill>
                  <a:srgbClr val="FF0000"/>
                </a:solidFill>
                <a:latin typeface="Arial" panose="020B0604020202020204" pitchFamily="34" charset="0"/>
                <a:cs typeface="Arial" panose="020B0604020202020204" pitchFamily="34" charset="0"/>
              </a:rPr>
              <a:t>Maintenance</a:t>
            </a:r>
          </a:p>
          <a:p>
            <a:pPr marL="0" indent="0" algn="r">
              <a:buNone/>
            </a:pPr>
            <a:endParaRPr lang="en-CA" sz="2400" b="1" dirty="0">
              <a:latin typeface="Arial" panose="020B0604020202020204" pitchFamily="34" charset="0"/>
              <a:cs typeface="Arial" panose="020B0604020202020204" pitchFamily="34" charset="0"/>
            </a:endParaRPr>
          </a:p>
          <a:p>
            <a:pPr marL="0" indent="0" algn="r">
              <a:buNone/>
            </a:pPr>
            <a:r>
              <a:rPr lang="en-CA" sz="2000" dirty="0">
                <a:solidFill>
                  <a:schemeClr val="tx1"/>
                </a:solidFill>
                <a:latin typeface="Arial" panose="020B0604020202020204" pitchFamily="34" charset="0"/>
                <a:cs typeface="Arial" panose="020B0604020202020204" pitchFamily="34" charset="0"/>
              </a:rPr>
              <a:t>Anyone can lose weight. Not everyone can keep it off. If you return to your old eating habits right away you will likely experience weight gain. </a:t>
            </a:r>
          </a:p>
          <a:p>
            <a:pPr marL="0" indent="0" algn="r">
              <a:buNone/>
            </a:pPr>
            <a:endParaRPr lang="en-CA" sz="2000" dirty="0">
              <a:solidFill>
                <a:schemeClr val="tx1"/>
              </a:solidFill>
              <a:latin typeface="Arial" panose="020B0604020202020204" pitchFamily="34" charset="0"/>
              <a:cs typeface="Arial" panose="020B0604020202020204" pitchFamily="34" charset="0"/>
            </a:endParaRPr>
          </a:p>
          <a:p>
            <a:pPr marL="0" indent="0" algn="r">
              <a:buNone/>
            </a:pPr>
            <a:r>
              <a:rPr lang="en-CA" sz="2000" dirty="0">
                <a:solidFill>
                  <a:schemeClr val="tx1"/>
                </a:solidFill>
                <a:latin typeface="Arial" panose="020B0604020202020204" pitchFamily="34" charset="0"/>
                <a:cs typeface="Arial" panose="020B0604020202020204" pitchFamily="34" charset="0"/>
              </a:rPr>
              <a:t>Once you have achieved your goal weight we will begin a six week stabilization program.</a:t>
            </a:r>
          </a:p>
          <a:p>
            <a:pPr marL="0" indent="0" algn="r">
              <a:buNone/>
            </a:pPr>
            <a:endParaRPr lang="en-CA" sz="2000" b="1" dirty="0">
              <a:solidFill>
                <a:schemeClr val="tx1"/>
              </a:solidFill>
              <a:latin typeface="Arial" panose="020B0604020202020204" pitchFamily="34" charset="0"/>
              <a:cs typeface="Arial" panose="020B0604020202020204" pitchFamily="34" charset="0"/>
            </a:endParaRPr>
          </a:p>
        </p:txBody>
      </p:sp>
      <p:pic>
        <p:nvPicPr>
          <p:cNvPr id="8" name="Picture 7" descr="A close up of a sign&#10;&#10;Description generated with very high confidence">
            <a:extLst>
              <a:ext uri="{FF2B5EF4-FFF2-40B4-BE49-F238E27FC236}">
                <a16:creationId xmlns:a16="http://schemas.microsoft.com/office/drawing/2014/main" id="{132C016D-1FF4-48D4-9F03-CE35528D224C}"/>
              </a:ext>
            </a:extLst>
          </p:cNvPr>
          <p:cNvPicPr>
            <a:picLocks noChangeAspect="1"/>
          </p:cNvPicPr>
          <p:nvPr/>
        </p:nvPicPr>
        <p:blipFill>
          <a:blip r:embed="rId3"/>
          <a:stretch>
            <a:fillRect/>
          </a:stretch>
        </p:blipFill>
        <p:spPr>
          <a:xfrm>
            <a:off x="0" y="6318000"/>
            <a:ext cx="1148603" cy="540000"/>
          </a:xfrm>
          <a:prstGeom prst="rect">
            <a:avLst/>
          </a:prstGeom>
        </p:spPr>
      </p:pic>
      <p:pic>
        <p:nvPicPr>
          <p:cNvPr id="9" name="Content Placeholder 11" descr="anne2.png">
            <a:extLst>
              <a:ext uri="{FF2B5EF4-FFF2-40B4-BE49-F238E27FC236}">
                <a16:creationId xmlns:a16="http://schemas.microsoft.com/office/drawing/2014/main" id="{9B4E2AA0-6EDB-41FE-B8AC-4AE81179903C}"/>
              </a:ext>
            </a:extLst>
          </p:cNvPr>
          <p:cNvPicPr>
            <a:picLocks noChangeAspect="1"/>
          </p:cNvPicPr>
          <p:nvPr/>
        </p:nvPicPr>
        <p:blipFill>
          <a:blip r:embed="rId4" cstate="print"/>
          <a:stretch>
            <a:fillRect/>
          </a:stretch>
        </p:blipFill>
        <p:spPr>
          <a:xfrm>
            <a:off x="533563" y="1589315"/>
            <a:ext cx="3855600" cy="4370672"/>
          </a:xfrm>
          <a:prstGeom prst="rect">
            <a:avLst/>
          </a:prstGeom>
        </p:spPr>
      </p:pic>
      <p:pic>
        <p:nvPicPr>
          <p:cNvPr id="10" name="Graphic 9" descr="Line Arrow: Straight">
            <a:extLst>
              <a:ext uri="{FF2B5EF4-FFF2-40B4-BE49-F238E27FC236}">
                <a16:creationId xmlns:a16="http://schemas.microsoft.com/office/drawing/2014/main" id="{C3ADBC2C-0584-4ADF-9864-54C0A846E2D6}"/>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274361" y="5317138"/>
            <a:ext cx="914400" cy="914400"/>
          </a:xfrm>
          <a:prstGeom prst="rect">
            <a:avLst/>
          </a:prstGeom>
        </p:spPr>
      </p:pic>
    </p:spTree>
    <p:extLst>
      <p:ext uri="{BB962C8B-B14F-4D97-AF65-F5344CB8AC3E}">
        <p14:creationId xmlns:p14="http://schemas.microsoft.com/office/powerpoint/2010/main" val="1596298320"/>
      </p:ext>
    </p:extLst>
  </p:cSld>
  <p:clrMapOvr>
    <a:overrideClrMapping bg1="dk1" tx1="lt1" bg2="dk2" tx2="lt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 y="0"/>
            <a:ext cx="9141714"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720090" y="0"/>
            <a:ext cx="8413995"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065186" y="0"/>
            <a:ext cx="8078814"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ext Placeholder 4"/>
          <p:cNvSpPr>
            <a:spLocks noGrp="1"/>
          </p:cNvSpPr>
          <p:nvPr>
            <p:ph type="body" idx="1"/>
          </p:nvPr>
        </p:nvSpPr>
        <p:spPr>
          <a:xfrm>
            <a:off x="4398482" y="626460"/>
            <a:ext cx="4211955" cy="5605078"/>
          </a:xfrm>
        </p:spPr>
        <p:txBody>
          <a:bodyPr>
            <a:normAutofit/>
          </a:bodyPr>
          <a:lstStyle/>
          <a:p>
            <a:pPr marL="0" indent="0" algn="r">
              <a:buNone/>
            </a:pPr>
            <a:r>
              <a:rPr lang="en-CA" sz="2400" b="1" dirty="0">
                <a:solidFill>
                  <a:srgbClr val="FF0000"/>
                </a:solidFill>
                <a:latin typeface="Arial" panose="020B0604020202020204" pitchFamily="34" charset="0"/>
                <a:cs typeface="Arial" panose="020B0604020202020204" pitchFamily="34" charset="0"/>
              </a:rPr>
              <a:t>Stabilization and </a:t>
            </a:r>
          </a:p>
          <a:p>
            <a:pPr marL="0" indent="0" algn="r">
              <a:buNone/>
            </a:pPr>
            <a:r>
              <a:rPr lang="en-CA" sz="2400" b="1" dirty="0">
                <a:solidFill>
                  <a:srgbClr val="FF0000"/>
                </a:solidFill>
                <a:latin typeface="Arial" panose="020B0604020202020204" pitchFamily="34" charset="0"/>
                <a:cs typeface="Arial" panose="020B0604020202020204" pitchFamily="34" charset="0"/>
              </a:rPr>
              <a:t>Maintenance Cont. </a:t>
            </a:r>
          </a:p>
          <a:p>
            <a:pPr marL="0" indent="0" algn="r">
              <a:buNone/>
            </a:pPr>
            <a:endParaRPr lang="en-CA" sz="2400" b="1" dirty="0">
              <a:solidFill>
                <a:schemeClr val="tx1"/>
              </a:solidFill>
              <a:latin typeface="Arial" panose="020B0604020202020204" pitchFamily="34" charset="0"/>
              <a:cs typeface="Arial" panose="020B0604020202020204" pitchFamily="34" charset="0"/>
            </a:endParaRPr>
          </a:p>
          <a:p>
            <a:pPr marL="0" indent="0" algn="r">
              <a:buNone/>
            </a:pPr>
            <a:r>
              <a:rPr lang="en-CA" sz="2000" dirty="0">
                <a:solidFill>
                  <a:schemeClr val="tx1"/>
                </a:solidFill>
                <a:latin typeface="Arial" panose="020B0604020202020204" pitchFamily="34" charset="0"/>
                <a:cs typeface="Arial" panose="020B0604020202020204" pitchFamily="34" charset="0"/>
              </a:rPr>
              <a:t>At the end of stabilization you are back to eating what everyone else is eating, but there will be a difference. Do you know what that is? </a:t>
            </a:r>
            <a:r>
              <a:rPr lang="en-CA" sz="2000" b="1" dirty="0">
                <a:solidFill>
                  <a:schemeClr val="tx1"/>
                </a:solidFill>
                <a:latin typeface="Arial" panose="020B0604020202020204" pitchFamily="34" charset="0"/>
                <a:cs typeface="Arial" panose="020B0604020202020204" pitchFamily="34" charset="0"/>
              </a:rPr>
              <a:t>YOU</a:t>
            </a:r>
            <a:r>
              <a:rPr lang="en-CA" sz="2000" dirty="0">
                <a:solidFill>
                  <a:schemeClr val="tx1"/>
                </a:solidFill>
                <a:latin typeface="Arial" panose="020B0604020202020204" pitchFamily="34" charset="0"/>
                <a:cs typeface="Arial" panose="020B0604020202020204" pitchFamily="34" charset="0"/>
              </a:rPr>
              <a:t> will be in charge </a:t>
            </a:r>
            <a:r>
              <a:rPr lang="en-CA" sz="2000" b="1" dirty="0">
                <a:solidFill>
                  <a:schemeClr val="tx1"/>
                </a:solidFill>
                <a:latin typeface="Arial" panose="020B0604020202020204" pitchFamily="34" charset="0"/>
                <a:cs typeface="Arial" panose="020B0604020202020204" pitchFamily="34" charset="0"/>
              </a:rPr>
              <a:t>NOT FOOD! </a:t>
            </a:r>
          </a:p>
          <a:p>
            <a:pPr marL="0" indent="0" algn="r">
              <a:buNone/>
            </a:pPr>
            <a:endParaRPr lang="en-CA" sz="2000" b="1" dirty="0">
              <a:solidFill>
                <a:schemeClr val="tx1"/>
              </a:solidFill>
              <a:latin typeface="Arial" panose="020B0604020202020204" pitchFamily="34" charset="0"/>
              <a:cs typeface="Arial" panose="020B0604020202020204" pitchFamily="34" charset="0"/>
            </a:endParaRPr>
          </a:p>
          <a:p>
            <a:pPr marL="0" indent="0" algn="r">
              <a:buNone/>
            </a:pPr>
            <a:r>
              <a:rPr lang="en-CA" sz="2000" dirty="0">
                <a:solidFill>
                  <a:schemeClr val="tx1"/>
                </a:solidFill>
                <a:latin typeface="Arial" panose="020B0604020202020204" pitchFamily="34" charset="0"/>
                <a:cs typeface="Arial" panose="020B0604020202020204" pitchFamily="34" charset="0"/>
              </a:rPr>
              <a:t>At the end of stabilization we will start a 10 week maintenance program. You </a:t>
            </a:r>
            <a:r>
              <a:rPr lang="en-CA" sz="2000" b="1" dirty="0">
                <a:solidFill>
                  <a:schemeClr val="tx1"/>
                </a:solidFill>
                <a:latin typeface="Arial" panose="020B0604020202020204" pitchFamily="34" charset="0"/>
                <a:cs typeface="Arial" panose="020B0604020202020204" pitchFamily="34" charset="0"/>
              </a:rPr>
              <a:t>WILL NOT BE </a:t>
            </a:r>
            <a:r>
              <a:rPr lang="en-CA" sz="2000" dirty="0">
                <a:solidFill>
                  <a:schemeClr val="tx1"/>
                </a:solidFill>
                <a:latin typeface="Arial" panose="020B0604020202020204" pitchFamily="34" charset="0"/>
                <a:cs typeface="Arial" panose="020B0604020202020204" pitchFamily="34" charset="0"/>
              </a:rPr>
              <a:t>following a diet but rather you will be implementing the principles of healthy eating you will learn here.</a:t>
            </a:r>
            <a:endParaRPr lang="en-CA" sz="2000" b="1" dirty="0">
              <a:solidFill>
                <a:schemeClr val="tx1"/>
              </a:solidFill>
              <a:latin typeface="Arial" panose="020B0604020202020204" pitchFamily="34" charset="0"/>
              <a:cs typeface="Arial" panose="020B0604020202020204" pitchFamily="34" charset="0"/>
            </a:endParaRPr>
          </a:p>
        </p:txBody>
      </p:sp>
      <p:pic>
        <p:nvPicPr>
          <p:cNvPr id="8" name="Picture 7" descr="A close up of a sign&#10;&#10;Description generated with very high confidence">
            <a:extLst>
              <a:ext uri="{FF2B5EF4-FFF2-40B4-BE49-F238E27FC236}">
                <a16:creationId xmlns:a16="http://schemas.microsoft.com/office/drawing/2014/main" id="{132C016D-1FF4-48D4-9F03-CE35528D224C}"/>
              </a:ext>
            </a:extLst>
          </p:cNvPr>
          <p:cNvPicPr>
            <a:picLocks noChangeAspect="1"/>
          </p:cNvPicPr>
          <p:nvPr/>
        </p:nvPicPr>
        <p:blipFill>
          <a:blip r:embed="rId3"/>
          <a:stretch>
            <a:fillRect/>
          </a:stretch>
        </p:blipFill>
        <p:spPr>
          <a:xfrm>
            <a:off x="0" y="6318000"/>
            <a:ext cx="1148603" cy="540000"/>
          </a:xfrm>
          <a:prstGeom prst="rect">
            <a:avLst/>
          </a:prstGeom>
        </p:spPr>
      </p:pic>
      <p:pic>
        <p:nvPicPr>
          <p:cNvPr id="9" name="Content Placeholder 11" descr="anne2.png">
            <a:extLst>
              <a:ext uri="{FF2B5EF4-FFF2-40B4-BE49-F238E27FC236}">
                <a16:creationId xmlns:a16="http://schemas.microsoft.com/office/drawing/2014/main" id="{9B4E2AA0-6EDB-41FE-B8AC-4AE81179903C}"/>
              </a:ext>
            </a:extLst>
          </p:cNvPr>
          <p:cNvPicPr>
            <a:picLocks noChangeAspect="1"/>
          </p:cNvPicPr>
          <p:nvPr/>
        </p:nvPicPr>
        <p:blipFill>
          <a:blip r:embed="rId4" cstate="print"/>
          <a:stretch>
            <a:fillRect/>
          </a:stretch>
        </p:blipFill>
        <p:spPr>
          <a:xfrm>
            <a:off x="533563" y="1589315"/>
            <a:ext cx="3855600" cy="4370672"/>
          </a:xfrm>
          <a:prstGeom prst="rect">
            <a:avLst/>
          </a:prstGeom>
        </p:spPr>
      </p:pic>
      <p:pic>
        <p:nvPicPr>
          <p:cNvPr id="10" name="Graphic 9" descr="Line Arrow: Straight">
            <a:extLst>
              <a:ext uri="{FF2B5EF4-FFF2-40B4-BE49-F238E27FC236}">
                <a16:creationId xmlns:a16="http://schemas.microsoft.com/office/drawing/2014/main" id="{C3ADBC2C-0584-4ADF-9864-54C0A846E2D6}"/>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274361" y="5317138"/>
            <a:ext cx="914400" cy="914400"/>
          </a:xfrm>
          <a:prstGeom prst="rect">
            <a:avLst/>
          </a:prstGeom>
        </p:spPr>
      </p:pic>
    </p:spTree>
    <p:extLst>
      <p:ext uri="{BB962C8B-B14F-4D97-AF65-F5344CB8AC3E}">
        <p14:creationId xmlns:p14="http://schemas.microsoft.com/office/powerpoint/2010/main" val="526966853"/>
      </p:ext>
    </p:extLst>
  </p:cSld>
  <p:clrMapOvr>
    <a:overrideClrMapping bg1="dk1" tx1="lt1" bg2="dk2" tx2="lt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 y="0"/>
            <a:ext cx="9141714"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720090" y="0"/>
            <a:ext cx="8413995"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065186" y="0"/>
            <a:ext cx="8078814"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ext Placeholder 4"/>
          <p:cNvSpPr>
            <a:spLocks noGrp="1"/>
          </p:cNvSpPr>
          <p:nvPr>
            <p:ph type="body" idx="1"/>
          </p:nvPr>
        </p:nvSpPr>
        <p:spPr>
          <a:xfrm>
            <a:off x="4398482" y="626460"/>
            <a:ext cx="4211955" cy="5605078"/>
          </a:xfrm>
        </p:spPr>
        <p:txBody>
          <a:bodyPr>
            <a:normAutofit/>
          </a:bodyPr>
          <a:lstStyle/>
          <a:p>
            <a:pPr marL="0" indent="0" algn="r">
              <a:buNone/>
            </a:pPr>
            <a:r>
              <a:rPr lang="en-CA" sz="2400" b="1" dirty="0">
                <a:solidFill>
                  <a:srgbClr val="FF0000"/>
                </a:solidFill>
                <a:latin typeface="Arial" panose="020B0604020202020204" pitchFamily="34" charset="0"/>
                <a:cs typeface="Arial" panose="020B0604020202020204" pitchFamily="34" charset="0"/>
              </a:rPr>
              <a:t>Stabilization and </a:t>
            </a:r>
          </a:p>
          <a:p>
            <a:pPr marL="0" indent="0" algn="r">
              <a:buNone/>
            </a:pPr>
            <a:r>
              <a:rPr lang="en-CA" sz="2400" b="1" dirty="0">
                <a:solidFill>
                  <a:srgbClr val="FF0000"/>
                </a:solidFill>
                <a:latin typeface="Arial" panose="020B0604020202020204" pitchFamily="34" charset="0"/>
                <a:cs typeface="Arial" panose="020B0604020202020204" pitchFamily="34" charset="0"/>
              </a:rPr>
              <a:t>Maintenance Cont.</a:t>
            </a:r>
          </a:p>
          <a:p>
            <a:pPr marL="0" indent="0" algn="r">
              <a:buNone/>
            </a:pPr>
            <a:endParaRPr lang="en-CA" sz="2400" b="1" dirty="0">
              <a:solidFill>
                <a:srgbClr val="FF0000"/>
              </a:solidFill>
              <a:latin typeface="Arial" panose="020B0604020202020204" pitchFamily="34" charset="0"/>
              <a:cs typeface="Arial" panose="020B0604020202020204" pitchFamily="34" charset="0"/>
            </a:endParaRPr>
          </a:p>
          <a:p>
            <a:pPr marL="0" indent="0" algn="r">
              <a:buNone/>
            </a:pPr>
            <a:r>
              <a:rPr lang="en-CA" sz="2000" dirty="0">
                <a:solidFill>
                  <a:schemeClr val="tx1"/>
                </a:solidFill>
                <a:latin typeface="Arial" panose="020B0604020202020204" pitchFamily="34" charset="0"/>
                <a:cs typeface="Arial" panose="020B0604020202020204" pitchFamily="34" charset="0"/>
              </a:rPr>
              <a:t>We will look to see you 1-2 times per week but if any time you run into trouble....and by that I mean you are falling back into bad habits or you are gaining weight we will increase your visits and work closely with you to help you regain control</a:t>
            </a:r>
            <a:r>
              <a:rPr lang="en-CA" sz="2400" dirty="0">
                <a:solidFill>
                  <a:schemeClr val="tx1"/>
                </a:solidFill>
                <a:latin typeface="Arial" panose="020B0604020202020204" pitchFamily="34" charset="0"/>
                <a:cs typeface="Arial" panose="020B0604020202020204" pitchFamily="34" charset="0"/>
              </a:rPr>
              <a:t>.</a:t>
            </a:r>
          </a:p>
          <a:p>
            <a:pPr marL="0" indent="0" algn="r">
              <a:buNone/>
            </a:pPr>
            <a:r>
              <a:rPr lang="en-CA" sz="2000" b="1" dirty="0">
                <a:solidFill>
                  <a:schemeClr val="tx1"/>
                </a:solidFill>
                <a:latin typeface="Arial" panose="020B0604020202020204" pitchFamily="34" charset="0"/>
                <a:cs typeface="Arial" panose="020B0604020202020204" pitchFamily="34" charset="0"/>
              </a:rPr>
              <a:t> </a:t>
            </a:r>
          </a:p>
          <a:p>
            <a:pPr marL="0" indent="0" algn="r">
              <a:buNone/>
            </a:pPr>
            <a:endParaRPr lang="en-CA" sz="2400" b="1" dirty="0">
              <a:solidFill>
                <a:schemeClr val="tx1"/>
              </a:solidFill>
              <a:latin typeface="Arial" panose="020B0604020202020204" pitchFamily="34" charset="0"/>
              <a:cs typeface="Arial" panose="020B0604020202020204" pitchFamily="34" charset="0"/>
            </a:endParaRPr>
          </a:p>
        </p:txBody>
      </p:sp>
      <p:pic>
        <p:nvPicPr>
          <p:cNvPr id="8" name="Picture 7" descr="A close up of a sign&#10;&#10;Description generated with very high confidence">
            <a:extLst>
              <a:ext uri="{FF2B5EF4-FFF2-40B4-BE49-F238E27FC236}">
                <a16:creationId xmlns:a16="http://schemas.microsoft.com/office/drawing/2014/main" id="{132C016D-1FF4-48D4-9F03-CE35528D224C}"/>
              </a:ext>
            </a:extLst>
          </p:cNvPr>
          <p:cNvPicPr>
            <a:picLocks noChangeAspect="1"/>
          </p:cNvPicPr>
          <p:nvPr/>
        </p:nvPicPr>
        <p:blipFill>
          <a:blip r:embed="rId3"/>
          <a:stretch>
            <a:fillRect/>
          </a:stretch>
        </p:blipFill>
        <p:spPr>
          <a:xfrm>
            <a:off x="0" y="6318000"/>
            <a:ext cx="1148603" cy="540000"/>
          </a:xfrm>
          <a:prstGeom prst="rect">
            <a:avLst/>
          </a:prstGeom>
        </p:spPr>
      </p:pic>
      <p:pic>
        <p:nvPicPr>
          <p:cNvPr id="9" name="Content Placeholder 11" descr="anne2.png">
            <a:extLst>
              <a:ext uri="{FF2B5EF4-FFF2-40B4-BE49-F238E27FC236}">
                <a16:creationId xmlns:a16="http://schemas.microsoft.com/office/drawing/2014/main" id="{9B4E2AA0-6EDB-41FE-B8AC-4AE81179903C}"/>
              </a:ext>
            </a:extLst>
          </p:cNvPr>
          <p:cNvPicPr>
            <a:picLocks noChangeAspect="1"/>
          </p:cNvPicPr>
          <p:nvPr/>
        </p:nvPicPr>
        <p:blipFill>
          <a:blip r:embed="rId4" cstate="print"/>
          <a:stretch>
            <a:fillRect/>
          </a:stretch>
        </p:blipFill>
        <p:spPr>
          <a:xfrm>
            <a:off x="533563" y="1589315"/>
            <a:ext cx="3855600" cy="4370672"/>
          </a:xfrm>
          <a:prstGeom prst="rect">
            <a:avLst/>
          </a:prstGeom>
        </p:spPr>
      </p:pic>
      <p:pic>
        <p:nvPicPr>
          <p:cNvPr id="10" name="Graphic 9" descr="Line Arrow: Straight">
            <a:extLst>
              <a:ext uri="{FF2B5EF4-FFF2-40B4-BE49-F238E27FC236}">
                <a16:creationId xmlns:a16="http://schemas.microsoft.com/office/drawing/2014/main" id="{C3ADBC2C-0584-4ADF-9864-54C0A846E2D6}"/>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274361" y="5317138"/>
            <a:ext cx="914400" cy="914400"/>
          </a:xfrm>
          <a:prstGeom prst="rect">
            <a:avLst/>
          </a:prstGeom>
        </p:spPr>
      </p:pic>
    </p:spTree>
    <p:extLst>
      <p:ext uri="{BB962C8B-B14F-4D97-AF65-F5344CB8AC3E}">
        <p14:creationId xmlns:p14="http://schemas.microsoft.com/office/powerpoint/2010/main" val="457703025"/>
      </p:ext>
    </p:extLst>
  </p:cSld>
  <p:clrMapOvr>
    <a:overrideClrMapping bg1="dk1" tx1="lt1" bg2="dk2" tx2="lt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 y="0"/>
            <a:ext cx="9141714"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720090" y="0"/>
            <a:ext cx="8413995"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065186" y="0"/>
            <a:ext cx="8078814"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ext Placeholder 4"/>
          <p:cNvSpPr>
            <a:spLocks noGrp="1"/>
          </p:cNvSpPr>
          <p:nvPr>
            <p:ph type="body" idx="1"/>
          </p:nvPr>
        </p:nvSpPr>
        <p:spPr>
          <a:xfrm>
            <a:off x="4490337" y="626460"/>
            <a:ext cx="4211955" cy="5605078"/>
          </a:xfrm>
        </p:spPr>
        <p:txBody>
          <a:bodyPr>
            <a:normAutofit/>
          </a:bodyPr>
          <a:lstStyle/>
          <a:p>
            <a:pPr marL="0" indent="0" algn="r">
              <a:buNone/>
            </a:pPr>
            <a:r>
              <a:rPr lang="en-CA" sz="2000" dirty="0">
                <a:solidFill>
                  <a:schemeClr val="tx1"/>
                </a:solidFill>
                <a:latin typeface="Arial" panose="020B0604020202020204" pitchFamily="34" charset="0"/>
                <a:cs typeface="Arial" panose="020B0604020202020204" pitchFamily="34" charset="0"/>
              </a:rPr>
              <a:t>Suzy, I have told you all about our program.</a:t>
            </a:r>
          </a:p>
          <a:p>
            <a:pPr marL="0" indent="0" algn="r">
              <a:buNone/>
            </a:pPr>
            <a:r>
              <a:rPr lang="en-CA" sz="2000" dirty="0">
                <a:solidFill>
                  <a:schemeClr val="tx1"/>
                </a:solidFill>
                <a:latin typeface="Arial" panose="020B0604020202020204" pitchFamily="34" charset="0"/>
                <a:cs typeface="Arial" panose="020B0604020202020204" pitchFamily="34" charset="0"/>
              </a:rPr>
              <a:t> </a:t>
            </a:r>
          </a:p>
          <a:p>
            <a:pPr marL="0" indent="0" algn="r">
              <a:buNone/>
            </a:pPr>
            <a:r>
              <a:rPr lang="en-CA" sz="2000" dirty="0">
                <a:solidFill>
                  <a:schemeClr val="tx1"/>
                </a:solidFill>
                <a:latin typeface="Arial" panose="020B0604020202020204" pitchFamily="34" charset="0"/>
                <a:cs typeface="Arial" panose="020B0604020202020204" pitchFamily="34" charset="0"/>
              </a:rPr>
              <a:t>Do you have any questions about anything we’ve talked about so far?</a:t>
            </a:r>
          </a:p>
          <a:p>
            <a:pPr marL="0" indent="0" algn="r">
              <a:buNone/>
            </a:pPr>
            <a:endParaRPr lang="en-CA" sz="2400" dirty="0">
              <a:latin typeface="Arial" panose="020B0604020202020204" pitchFamily="34" charset="0"/>
              <a:cs typeface="Arial" panose="020B0604020202020204" pitchFamily="34" charset="0"/>
            </a:endParaRPr>
          </a:p>
          <a:p>
            <a:pPr marL="95250" indent="0" algn="ctr">
              <a:buNone/>
            </a:pPr>
            <a:r>
              <a:rPr lang="en-CA" sz="2200" dirty="0">
                <a:solidFill>
                  <a:srgbClr val="FFFF00"/>
                </a:solidFill>
                <a:latin typeface="Arial" panose="020B0604020202020204" pitchFamily="34" charset="0"/>
                <a:cs typeface="Arial" panose="020B0604020202020204" pitchFamily="34" charset="0"/>
              </a:rPr>
              <a:t>Don’t flip the page until you have asked this question. Ensure the client does not have any questions about the services they will receive.</a:t>
            </a:r>
          </a:p>
          <a:p>
            <a:pPr algn="ctr"/>
            <a:endParaRPr lang="en-CA" sz="2200" dirty="0">
              <a:solidFill>
                <a:srgbClr val="FFFF00"/>
              </a:solidFill>
              <a:latin typeface="Arial" panose="020B0604020202020204" pitchFamily="34" charset="0"/>
              <a:cs typeface="Arial" panose="020B0604020202020204" pitchFamily="34" charset="0"/>
            </a:endParaRPr>
          </a:p>
          <a:p>
            <a:pPr algn="ctr"/>
            <a:r>
              <a:rPr lang="en-CA" sz="2000" dirty="0">
                <a:solidFill>
                  <a:schemeClr val="tx1"/>
                </a:solidFill>
                <a:latin typeface="Arial" panose="020B0604020202020204" pitchFamily="34" charset="0"/>
                <a:cs typeface="Arial" panose="020B0604020202020204" pitchFamily="34" charset="0"/>
              </a:rPr>
              <a:t>No questions, flip the page to review the program fees</a:t>
            </a:r>
          </a:p>
          <a:p>
            <a:pPr algn="ctr"/>
            <a:r>
              <a:rPr lang="en-CA" sz="2400" dirty="0">
                <a:solidFill>
                  <a:srgbClr val="FF0000"/>
                </a:solidFill>
                <a:latin typeface="Arial" panose="020B0604020202020204" pitchFamily="34" charset="0"/>
                <a:cs typeface="Arial" panose="020B0604020202020204" pitchFamily="34" charset="0"/>
              </a:rPr>
              <a:t> </a:t>
            </a:r>
          </a:p>
          <a:p>
            <a:pPr marL="0" indent="0" algn="r">
              <a:buNone/>
            </a:pPr>
            <a:endParaRPr lang="en-CA" sz="2400" b="1" dirty="0">
              <a:solidFill>
                <a:schemeClr val="tx1"/>
              </a:solidFill>
              <a:latin typeface="Arial" panose="020B0604020202020204" pitchFamily="34" charset="0"/>
              <a:cs typeface="Arial" panose="020B0604020202020204" pitchFamily="34" charset="0"/>
            </a:endParaRPr>
          </a:p>
        </p:txBody>
      </p:sp>
      <p:pic>
        <p:nvPicPr>
          <p:cNvPr id="8" name="Picture 7" descr="A close up of a sign&#10;&#10;Description generated with very high confidence">
            <a:extLst>
              <a:ext uri="{FF2B5EF4-FFF2-40B4-BE49-F238E27FC236}">
                <a16:creationId xmlns:a16="http://schemas.microsoft.com/office/drawing/2014/main" id="{132C016D-1FF4-48D4-9F03-CE35528D224C}"/>
              </a:ext>
            </a:extLst>
          </p:cNvPr>
          <p:cNvPicPr>
            <a:picLocks noChangeAspect="1"/>
          </p:cNvPicPr>
          <p:nvPr/>
        </p:nvPicPr>
        <p:blipFill>
          <a:blip r:embed="rId3"/>
          <a:stretch>
            <a:fillRect/>
          </a:stretch>
        </p:blipFill>
        <p:spPr>
          <a:xfrm>
            <a:off x="0" y="6318000"/>
            <a:ext cx="1148603" cy="540000"/>
          </a:xfrm>
          <a:prstGeom prst="rect">
            <a:avLst/>
          </a:prstGeom>
        </p:spPr>
      </p:pic>
      <p:pic>
        <p:nvPicPr>
          <p:cNvPr id="9" name="Content Placeholder 11" descr="anne2.png">
            <a:extLst>
              <a:ext uri="{FF2B5EF4-FFF2-40B4-BE49-F238E27FC236}">
                <a16:creationId xmlns:a16="http://schemas.microsoft.com/office/drawing/2014/main" id="{9B4E2AA0-6EDB-41FE-B8AC-4AE81179903C}"/>
              </a:ext>
            </a:extLst>
          </p:cNvPr>
          <p:cNvPicPr>
            <a:picLocks noChangeAspect="1"/>
          </p:cNvPicPr>
          <p:nvPr/>
        </p:nvPicPr>
        <p:blipFill>
          <a:blip r:embed="rId4" cstate="print"/>
          <a:stretch>
            <a:fillRect/>
          </a:stretch>
        </p:blipFill>
        <p:spPr>
          <a:xfrm>
            <a:off x="624228" y="1738013"/>
            <a:ext cx="2983417" cy="3381974"/>
          </a:xfrm>
          <a:prstGeom prst="rect">
            <a:avLst/>
          </a:prstGeom>
        </p:spPr>
      </p:pic>
      <p:sp>
        <p:nvSpPr>
          <p:cNvPr id="2" name="Octagon 1">
            <a:extLst>
              <a:ext uri="{FF2B5EF4-FFF2-40B4-BE49-F238E27FC236}">
                <a16:creationId xmlns:a16="http://schemas.microsoft.com/office/drawing/2014/main" id="{E2A10DC1-8DB0-4E23-86BF-04D52A9407A7}"/>
              </a:ext>
            </a:extLst>
          </p:cNvPr>
          <p:cNvSpPr/>
          <p:nvPr/>
        </p:nvSpPr>
        <p:spPr>
          <a:xfrm>
            <a:off x="4211565" y="2888999"/>
            <a:ext cx="540000" cy="540000"/>
          </a:xfrm>
          <a:prstGeom prst="octagon">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2386689773"/>
      </p:ext>
    </p:extLst>
  </p:cSld>
  <p:clrMapOvr>
    <a:overrideClrMapping bg1="dk1" tx1="lt1" bg2="dk2" tx2="lt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 y="0"/>
            <a:ext cx="9141714"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720090" y="0"/>
            <a:ext cx="8413995"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065186" y="0"/>
            <a:ext cx="8078814"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ext Placeholder 4"/>
          <p:cNvSpPr>
            <a:spLocks noGrp="1"/>
          </p:cNvSpPr>
          <p:nvPr>
            <p:ph type="body" idx="1"/>
          </p:nvPr>
        </p:nvSpPr>
        <p:spPr>
          <a:xfrm>
            <a:off x="4490337" y="626460"/>
            <a:ext cx="4211955" cy="5605078"/>
          </a:xfrm>
        </p:spPr>
        <p:txBody>
          <a:bodyPr>
            <a:normAutofit/>
          </a:bodyPr>
          <a:lstStyle/>
          <a:p>
            <a:pPr marL="0" indent="0" algn="r">
              <a:buNone/>
            </a:pPr>
            <a:r>
              <a:rPr lang="en-CA" sz="2000" dirty="0">
                <a:solidFill>
                  <a:schemeClr val="tx1"/>
                </a:solidFill>
                <a:latin typeface="Arial" panose="020B0604020202020204" pitchFamily="34" charset="0"/>
                <a:cs typeface="Arial" panose="020B0604020202020204" pitchFamily="34" charset="0"/>
              </a:rPr>
              <a:t>You need 9 weeks of weight loss and 16 weeks of stabilization &amp; maintenance to achieve your goal.</a:t>
            </a:r>
          </a:p>
          <a:p>
            <a:pPr marL="0" indent="0" algn="r">
              <a:buNone/>
            </a:pPr>
            <a:endParaRPr lang="en-CA" sz="2000" dirty="0">
              <a:solidFill>
                <a:schemeClr val="tx1"/>
              </a:solidFill>
              <a:latin typeface="Arial" panose="020B0604020202020204" pitchFamily="34" charset="0"/>
              <a:cs typeface="Arial" panose="020B0604020202020204" pitchFamily="34" charset="0"/>
            </a:endParaRPr>
          </a:p>
          <a:p>
            <a:pPr marL="0" indent="0" algn="r">
              <a:buNone/>
            </a:pPr>
            <a:r>
              <a:rPr lang="en-CA" sz="2400" b="1" i="1" dirty="0">
                <a:solidFill>
                  <a:srgbClr val="FF0000"/>
                </a:solidFill>
                <a:latin typeface="Arial" panose="020B0604020202020204" pitchFamily="34" charset="0"/>
                <a:cs typeface="Arial" panose="020B0604020202020204" pitchFamily="34" charset="0"/>
              </a:rPr>
              <a:t>The value of your program is $1250</a:t>
            </a:r>
          </a:p>
          <a:p>
            <a:pPr marL="0" indent="0" algn="r">
              <a:buNone/>
            </a:pPr>
            <a:endParaRPr lang="en-CA" sz="2000" b="1" i="1" dirty="0">
              <a:solidFill>
                <a:schemeClr val="tx1"/>
              </a:solidFill>
              <a:latin typeface="Arial" panose="020B0604020202020204" pitchFamily="34" charset="0"/>
              <a:cs typeface="Arial" panose="020B0604020202020204" pitchFamily="34" charset="0"/>
            </a:endParaRPr>
          </a:p>
          <a:p>
            <a:pPr marL="0" indent="0" algn="r">
              <a:buNone/>
            </a:pPr>
            <a:r>
              <a:rPr lang="en-CA" sz="2000" dirty="0">
                <a:solidFill>
                  <a:schemeClr val="tx1"/>
                </a:solidFill>
                <a:latin typeface="Arial" panose="020B0604020202020204" pitchFamily="34" charset="0"/>
                <a:cs typeface="Arial" panose="020B0604020202020204" pitchFamily="34" charset="0"/>
              </a:rPr>
              <a:t>Fortunately you are here to take advantage of our</a:t>
            </a:r>
          </a:p>
          <a:p>
            <a:pPr marL="0" indent="0" algn="r">
              <a:buNone/>
            </a:pPr>
            <a:r>
              <a:rPr lang="en-CA" sz="2400" b="1" dirty="0">
                <a:solidFill>
                  <a:srgbClr val="FF0000"/>
                </a:solidFill>
                <a:latin typeface="Arial" panose="020B0604020202020204" pitchFamily="34" charset="0"/>
                <a:cs typeface="Arial" panose="020B0604020202020204" pitchFamily="34" charset="0"/>
              </a:rPr>
              <a:t>50% off Special!</a:t>
            </a:r>
          </a:p>
          <a:p>
            <a:pPr marL="0" indent="0" algn="r">
              <a:buNone/>
            </a:pPr>
            <a:endParaRPr lang="en-CA" sz="2400" b="1" dirty="0">
              <a:solidFill>
                <a:schemeClr val="tx1"/>
              </a:solidFill>
              <a:latin typeface="Arial" panose="020B0604020202020204" pitchFamily="34" charset="0"/>
              <a:cs typeface="Arial" panose="020B0604020202020204" pitchFamily="34" charset="0"/>
            </a:endParaRPr>
          </a:p>
        </p:txBody>
      </p:sp>
      <p:pic>
        <p:nvPicPr>
          <p:cNvPr id="8" name="Picture 7" descr="A close up of a sign&#10;&#10;Description generated with very high confidence">
            <a:extLst>
              <a:ext uri="{FF2B5EF4-FFF2-40B4-BE49-F238E27FC236}">
                <a16:creationId xmlns:a16="http://schemas.microsoft.com/office/drawing/2014/main" id="{132C016D-1FF4-48D4-9F03-CE35528D224C}"/>
              </a:ext>
            </a:extLst>
          </p:cNvPr>
          <p:cNvPicPr>
            <a:picLocks noChangeAspect="1"/>
          </p:cNvPicPr>
          <p:nvPr/>
        </p:nvPicPr>
        <p:blipFill>
          <a:blip r:embed="rId3"/>
          <a:stretch>
            <a:fillRect/>
          </a:stretch>
        </p:blipFill>
        <p:spPr>
          <a:xfrm>
            <a:off x="0" y="6318000"/>
            <a:ext cx="1148603" cy="540000"/>
          </a:xfrm>
          <a:prstGeom prst="rect">
            <a:avLst/>
          </a:prstGeom>
        </p:spPr>
      </p:pic>
      <p:pic>
        <p:nvPicPr>
          <p:cNvPr id="10" name="Content Placeholder 1">
            <a:extLst>
              <a:ext uri="{FF2B5EF4-FFF2-40B4-BE49-F238E27FC236}">
                <a16:creationId xmlns:a16="http://schemas.microsoft.com/office/drawing/2014/main" id="{6F7EBEFD-D4DC-43E0-A656-3D87DF52605F}"/>
              </a:ext>
            </a:extLst>
          </p:cNvPr>
          <p:cNvPicPr>
            <a:picLocks noChangeAspect="1"/>
          </p:cNvPicPr>
          <p:nvPr/>
        </p:nvPicPr>
        <p:blipFill>
          <a:blip r:embed="rId4" cstate="print"/>
          <a:stretch>
            <a:fillRect/>
          </a:stretch>
        </p:blipFill>
        <p:spPr>
          <a:xfrm>
            <a:off x="574301" y="1337355"/>
            <a:ext cx="4215887" cy="3327634"/>
          </a:xfrm>
          <a:prstGeom prst="rect">
            <a:avLst/>
          </a:prstGeom>
        </p:spPr>
      </p:pic>
    </p:spTree>
    <p:extLst>
      <p:ext uri="{BB962C8B-B14F-4D97-AF65-F5344CB8AC3E}">
        <p14:creationId xmlns:p14="http://schemas.microsoft.com/office/powerpoint/2010/main" val="684071929"/>
      </p:ext>
    </p:extLst>
  </p:cSld>
  <p:clrMapOvr>
    <a:overrideClrMapping bg1="dk1" tx1="lt1" bg2="dk2" tx2="lt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 y="0"/>
            <a:ext cx="9141714"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720090" y="0"/>
            <a:ext cx="8413995"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065186" y="0"/>
            <a:ext cx="8078814"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ext Placeholder 4"/>
          <p:cNvSpPr>
            <a:spLocks noGrp="1"/>
          </p:cNvSpPr>
          <p:nvPr>
            <p:ph type="body" idx="1"/>
          </p:nvPr>
        </p:nvSpPr>
        <p:spPr>
          <a:xfrm>
            <a:off x="4490337" y="626460"/>
            <a:ext cx="4211955" cy="5605078"/>
          </a:xfrm>
        </p:spPr>
        <p:txBody>
          <a:bodyPr>
            <a:normAutofit/>
          </a:bodyPr>
          <a:lstStyle/>
          <a:p>
            <a:pPr marL="0" indent="0" algn="r">
              <a:buNone/>
            </a:pPr>
            <a:endParaRPr lang="en-CA" sz="2000" dirty="0">
              <a:solidFill>
                <a:schemeClr val="tx1"/>
              </a:solidFill>
              <a:latin typeface="Arial" panose="020B0604020202020204" pitchFamily="34" charset="0"/>
              <a:cs typeface="Arial" panose="020B0604020202020204" pitchFamily="34" charset="0"/>
            </a:endParaRPr>
          </a:p>
          <a:p>
            <a:pPr marL="0" indent="0" algn="r">
              <a:buNone/>
            </a:pPr>
            <a:endParaRPr lang="en-CA" sz="2000" dirty="0">
              <a:solidFill>
                <a:schemeClr val="tx1"/>
              </a:solidFill>
              <a:latin typeface="Arial" panose="020B0604020202020204" pitchFamily="34" charset="0"/>
              <a:cs typeface="Arial" panose="020B0604020202020204" pitchFamily="34" charset="0"/>
            </a:endParaRPr>
          </a:p>
          <a:p>
            <a:pPr marL="0" indent="0" algn="r">
              <a:buNone/>
            </a:pPr>
            <a:endParaRPr lang="en-CA" sz="2000" dirty="0">
              <a:solidFill>
                <a:schemeClr val="tx1"/>
              </a:solidFill>
              <a:latin typeface="Arial" panose="020B0604020202020204" pitchFamily="34" charset="0"/>
              <a:cs typeface="Arial" panose="020B0604020202020204" pitchFamily="34" charset="0"/>
            </a:endParaRPr>
          </a:p>
          <a:p>
            <a:pPr marL="0" indent="0" algn="r">
              <a:buNone/>
            </a:pPr>
            <a:r>
              <a:rPr lang="en-CA" sz="2000" dirty="0">
                <a:solidFill>
                  <a:schemeClr val="tx1"/>
                </a:solidFill>
                <a:latin typeface="Arial" panose="020B0604020202020204" pitchFamily="34" charset="0"/>
                <a:cs typeface="Arial" panose="020B0604020202020204" pitchFamily="34" charset="0"/>
              </a:rPr>
              <a:t>That brings your cost right down to $475 which is of course a </a:t>
            </a:r>
          </a:p>
          <a:p>
            <a:pPr marL="0" indent="0" algn="r">
              <a:buNone/>
            </a:pPr>
            <a:r>
              <a:rPr lang="en-CA" sz="2400" b="1" dirty="0">
                <a:solidFill>
                  <a:srgbClr val="FF0000"/>
                </a:solidFill>
                <a:latin typeface="Arial" panose="020B0604020202020204" pitchFamily="34" charset="0"/>
                <a:cs typeface="Arial" panose="020B0604020202020204" pitchFamily="34" charset="0"/>
              </a:rPr>
              <a:t>savings of $625!</a:t>
            </a:r>
          </a:p>
          <a:p>
            <a:pPr marL="0" indent="0" algn="r">
              <a:buNone/>
            </a:pPr>
            <a:endParaRPr lang="en-CA" sz="2400" dirty="0">
              <a:solidFill>
                <a:srgbClr val="FF0000"/>
              </a:solidFill>
              <a:latin typeface="Arial" panose="020B0604020202020204" pitchFamily="34" charset="0"/>
              <a:cs typeface="Arial" panose="020B0604020202020204" pitchFamily="34" charset="0"/>
            </a:endParaRPr>
          </a:p>
          <a:p>
            <a:pPr marL="0" indent="0" algn="r">
              <a:buNone/>
            </a:pPr>
            <a:r>
              <a:rPr lang="en-CA" sz="2000" dirty="0">
                <a:solidFill>
                  <a:schemeClr val="tx1"/>
                </a:solidFill>
                <a:latin typeface="Arial" panose="020B0604020202020204" pitchFamily="34" charset="0"/>
                <a:cs typeface="Arial" panose="020B0604020202020204" pitchFamily="34" charset="0"/>
              </a:rPr>
              <a:t>There is a one time administration fee of $150 which brings your total to $775.</a:t>
            </a:r>
          </a:p>
          <a:p>
            <a:pPr marL="0" indent="0" algn="r">
              <a:buNone/>
            </a:pPr>
            <a:endParaRPr lang="en-CA" sz="2400" b="1" dirty="0">
              <a:solidFill>
                <a:schemeClr val="tx1"/>
              </a:solidFill>
              <a:latin typeface="Arial" panose="020B0604020202020204" pitchFamily="34" charset="0"/>
              <a:cs typeface="Arial" panose="020B0604020202020204" pitchFamily="34" charset="0"/>
            </a:endParaRPr>
          </a:p>
        </p:txBody>
      </p:sp>
      <p:pic>
        <p:nvPicPr>
          <p:cNvPr id="8" name="Picture 7" descr="A close up of a sign&#10;&#10;Description generated with very high confidence">
            <a:extLst>
              <a:ext uri="{FF2B5EF4-FFF2-40B4-BE49-F238E27FC236}">
                <a16:creationId xmlns:a16="http://schemas.microsoft.com/office/drawing/2014/main" id="{132C016D-1FF4-48D4-9F03-CE35528D224C}"/>
              </a:ext>
            </a:extLst>
          </p:cNvPr>
          <p:cNvPicPr>
            <a:picLocks noChangeAspect="1"/>
          </p:cNvPicPr>
          <p:nvPr/>
        </p:nvPicPr>
        <p:blipFill>
          <a:blip r:embed="rId3"/>
          <a:stretch>
            <a:fillRect/>
          </a:stretch>
        </p:blipFill>
        <p:spPr>
          <a:xfrm>
            <a:off x="0" y="6318000"/>
            <a:ext cx="1148603" cy="540000"/>
          </a:xfrm>
          <a:prstGeom prst="rect">
            <a:avLst/>
          </a:prstGeom>
        </p:spPr>
      </p:pic>
      <p:pic>
        <p:nvPicPr>
          <p:cNvPr id="9" name="Picture 8">
            <a:extLst>
              <a:ext uri="{FF2B5EF4-FFF2-40B4-BE49-F238E27FC236}">
                <a16:creationId xmlns:a16="http://schemas.microsoft.com/office/drawing/2014/main" id="{97B38ED8-25E0-4909-B9D4-8C3CC933AA7D}"/>
              </a:ext>
            </a:extLst>
          </p:cNvPr>
          <p:cNvPicPr>
            <a:picLocks noChangeAspect="1"/>
          </p:cNvPicPr>
          <p:nvPr/>
        </p:nvPicPr>
        <p:blipFill rotWithShape="1">
          <a:blip r:embed="rId4" cstate="print"/>
          <a:srcRect l="6422"/>
          <a:stretch/>
        </p:blipFill>
        <p:spPr>
          <a:xfrm>
            <a:off x="441708" y="1359000"/>
            <a:ext cx="4141640" cy="3491969"/>
          </a:xfrm>
          <a:prstGeom prst="rect">
            <a:avLst/>
          </a:prstGeom>
        </p:spPr>
      </p:pic>
    </p:spTree>
    <p:extLst>
      <p:ext uri="{BB962C8B-B14F-4D97-AF65-F5344CB8AC3E}">
        <p14:creationId xmlns:p14="http://schemas.microsoft.com/office/powerpoint/2010/main" val="806155310"/>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 y="0"/>
            <a:ext cx="9141714"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720090" y="0"/>
            <a:ext cx="8413995"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065186" y="0"/>
            <a:ext cx="8078814"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9" name="Content Placeholder 8" descr="anne3.png">
            <a:extLst>
              <a:ext uri="{FF2B5EF4-FFF2-40B4-BE49-F238E27FC236}">
                <a16:creationId xmlns:a16="http://schemas.microsoft.com/office/drawing/2014/main" id="{B167B88A-2EDF-4A2A-A5CF-D68B60FA6BE9}"/>
              </a:ext>
            </a:extLst>
          </p:cNvPr>
          <p:cNvPicPr>
            <a:picLocks noChangeAspect="1"/>
          </p:cNvPicPr>
          <p:nvPr/>
        </p:nvPicPr>
        <p:blipFill>
          <a:blip r:embed="rId3" cstate="print"/>
          <a:stretch>
            <a:fillRect/>
          </a:stretch>
        </p:blipFill>
        <p:spPr>
          <a:xfrm>
            <a:off x="468533" y="1247178"/>
            <a:ext cx="3861825" cy="4363643"/>
          </a:xfrm>
          <a:prstGeom prst="rect">
            <a:avLst/>
          </a:prstGeom>
        </p:spPr>
      </p:pic>
      <p:sp>
        <p:nvSpPr>
          <p:cNvPr id="5" name="Text Placeholder 4"/>
          <p:cNvSpPr>
            <a:spLocks noGrp="1"/>
          </p:cNvSpPr>
          <p:nvPr>
            <p:ph type="body" idx="1"/>
          </p:nvPr>
        </p:nvSpPr>
        <p:spPr>
          <a:xfrm>
            <a:off x="4463512" y="626460"/>
            <a:ext cx="4211955" cy="5605078"/>
          </a:xfrm>
        </p:spPr>
        <p:txBody>
          <a:bodyPr>
            <a:normAutofit/>
          </a:bodyPr>
          <a:lstStyle/>
          <a:p>
            <a:pPr>
              <a:buNone/>
            </a:pPr>
            <a:r>
              <a:rPr lang="en-CA" sz="2000" dirty="0">
                <a:solidFill>
                  <a:schemeClr val="tx1"/>
                </a:solidFill>
                <a:latin typeface="Arial" panose="020B0604020202020204" pitchFamily="34" charset="0"/>
                <a:cs typeface="Arial" panose="020B0604020202020204" pitchFamily="34" charset="0"/>
              </a:rPr>
              <a:t>Suzy, I am going to have you down to 130 lbs by August 4!  How does that sound?</a:t>
            </a:r>
          </a:p>
          <a:p>
            <a:pPr>
              <a:buNone/>
            </a:pPr>
            <a:endParaRPr lang="en-CA" sz="2000" dirty="0">
              <a:solidFill>
                <a:schemeClr val="tx1"/>
              </a:solidFill>
              <a:latin typeface="Arial" panose="020B0604020202020204" pitchFamily="34" charset="0"/>
              <a:cs typeface="Arial" panose="020B0604020202020204" pitchFamily="34" charset="0"/>
            </a:endParaRPr>
          </a:p>
          <a:p>
            <a:pPr>
              <a:buNone/>
            </a:pPr>
            <a:r>
              <a:rPr lang="en-CA" sz="2000" dirty="0">
                <a:solidFill>
                  <a:srgbClr val="FF0000"/>
                </a:solidFill>
                <a:latin typeface="Arial" panose="020B0604020202020204" pitchFamily="34" charset="0"/>
                <a:cs typeface="Arial" panose="020B0604020202020204" pitchFamily="34" charset="0"/>
              </a:rPr>
              <a:t>Suzy: </a:t>
            </a:r>
            <a:r>
              <a:rPr lang="en-CA" sz="2000" dirty="0">
                <a:solidFill>
                  <a:schemeClr val="tx1"/>
                </a:solidFill>
                <a:latin typeface="Arial" panose="020B0604020202020204" pitchFamily="34" charset="0"/>
                <a:cs typeface="Arial" panose="020B0604020202020204" pitchFamily="34" charset="0"/>
              </a:rPr>
              <a:t>Great!!</a:t>
            </a:r>
          </a:p>
          <a:p>
            <a:pPr>
              <a:buNone/>
            </a:pPr>
            <a:endParaRPr lang="en-CA" sz="2000" dirty="0">
              <a:solidFill>
                <a:schemeClr val="tx1"/>
              </a:solidFill>
              <a:latin typeface="Arial" panose="020B0604020202020204" pitchFamily="34" charset="0"/>
              <a:cs typeface="Arial" panose="020B0604020202020204" pitchFamily="34" charset="0"/>
            </a:endParaRPr>
          </a:p>
          <a:p>
            <a:pPr>
              <a:buNone/>
            </a:pPr>
            <a:r>
              <a:rPr lang="en-CA" sz="2000" dirty="0">
                <a:solidFill>
                  <a:schemeClr val="tx1"/>
                </a:solidFill>
                <a:latin typeface="Arial" panose="020B0604020202020204" pitchFamily="34" charset="0"/>
                <a:cs typeface="Arial" panose="020B0604020202020204" pitchFamily="34" charset="0"/>
              </a:rPr>
              <a:t>Let me tell you how we are going to do it. First, I would like you to think of a time of day when we can work together. Ideally this would be a time when you are not too busy; when you can make Suzy a priority.</a:t>
            </a:r>
          </a:p>
          <a:p>
            <a:pPr>
              <a:buNone/>
            </a:pPr>
            <a:endParaRPr lang="en-CA" sz="2000" dirty="0">
              <a:solidFill>
                <a:schemeClr val="tx1"/>
              </a:solidFill>
              <a:latin typeface="Arial" panose="020B0604020202020204" pitchFamily="34" charset="0"/>
              <a:cs typeface="Arial" panose="020B0604020202020204" pitchFamily="34" charset="0"/>
            </a:endParaRPr>
          </a:p>
          <a:p>
            <a:pPr>
              <a:buNone/>
            </a:pPr>
            <a:r>
              <a:rPr lang="en-CA" sz="2000" dirty="0">
                <a:solidFill>
                  <a:srgbClr val="FF0000"/>
                </a:solidFill>
                <a:latin typeface="Arial" panose="020B0604020202020204" pitchFamily="34" charset="0"/>
                <a:cs typeface="Arial" panose="020B0604020202020204" pitchFamily="34" charset="0"/>
              </a:rPr>
              <a:t>Suzy: </a:t>
            </a:r>
            <a:r>
              <a:rPr lang="en-CA" sz="2000" dirty="0">
                <a:solidFill>
                  <a:schemeClr val="tx1"/>
                </a:solidFill>
                <a:latin typeface="Arial" panose="020B0604020202020204" pitchFamily="34" charset="0"/>
                <a:cs typeface="Arial" panose="020B0604020202020204" pitchFamily="34" charset="0"/>
              </a:rPr>
              <a:t>Probably after work.  Around 5 o’clock.</a:t>
            </a:r>
          </a:p>
          <a:p>
            <a:pPr marL="95250" indent="0">
              <a:buNone/>
            </a:pPr>
            <a:endParaRPr lang="en-CA" sz="1700" dirty="0">
              <a:latin typeface="Arial" panose="020B0604020202020204" pitchFamily="34" charset="0"/>
              <a:cs typeface="Arial" panose="020B0604020202020204" pitchFamily="34" charset="0"/>
            </a:endParaRPr>
          </a:p>
          <a:p>
            <a:pPr marL="95250" indent="0">
              <a:buNone/>
            </a:pPr>
            <a:endParaRPr lang="en-CA" sz="1700" dirty="0">
              <a:latin typeface="Arial" panose="020B0604020202020204" pitchFamily="34" charset="0"/>
              <a:cs typeface="Arial" panose="020B0604020202020204" pitchFamily="34" charset="0"/>
            </a:endParaRPr>
          </a:p>
          <a:p>
            <a:pPr marL="95250" indent="0">
              <a:buNone/>
            </a:pPr>
            <a:endParaRPr lang="en-CA" sz="1700" dirty="0">
              <a:latin typeface="Arial" panose="020B0604020202020204" pitchFamily="34" charset="0"/>
              <a:cs typeface="Arial" panose="020B0604020202020204" pitchFamily="34" charset="0"/>
            </a:endParaRPr>
          </a:p>
          <a:p>
            <a:pPr marL="95250" indent="0">
              <a:buNone/>
            </a:pPr>
            <a:endParaRPr lang="en-US" sz="1700" dirty="0">
              <a:latin typeface="Arial" panose="020B0604020202020204" pitchFamily="34" charset="0"/>
              <a:cs typeface="Arial" panose="020B0604020202020204" pitchFamily="34" charset="0"/>
            </a:endParaRPr>
          </a:p>
        </p:txBody>
      </p:sp>
      <p:pic>
        <p:nvPicPr>
          <p:cNvPr id="8" name="Picture 7" descr="A close up of a sign&#10;&#10;Description generated with very high confidence">
            <a:extLst>
              <a:ext uri="{FF2B5EF4-FFF2-40B4-BE49-F238E27FC236}">
                <a16:creationId xmlns:a16="http://schemas.microsoft.com/office/drawing/2014/main" id="{132C016D-1FF4-48D4-9F03-CE35528D224C}"/>
              </a:ext>
            </a:extLst>
          </p:cNvPr>
          <p:cNvPicPr>
            <a:picLocks noChangeAspect="1"/>
          </p:cNvPicPr>
          <p:nvPr/>
        </p:nvPicPr>
        <p:blipFill>
          <a:blip r:embed="rId4"/>
          <a:stretch>
            <a:fillRect/>
          </a:stretch>
        </p:blipFill>
        <p:spPr>
          <a:xfrm>
            <a:off x="0" y="6318000"/>
            <a:ext cx="1148603" cy="540000"/>
          </a:xfrm>
          <a:prstGeom prst="rect">
            <a:avLst/>
          </a:prstGeom>
        </p:spPr>
      </p:pic>
    </p:spTree>
    <p:extLst>
      <p:ext uri="{BB962C8B-B14F-4D97-AF65-F5344CB8AC3E}">
        <p14:creationId xmlns:p14="http://schemas.microsoft.com/office/powerpoint/2010/main" val="851679108"/>
      </p:ext>
    </p:extLst>
  </p:cSld>
  <p:clrMapOvr>
    <a:overrideClrMapping bg1="dk1" tx1="lt1" bg2="dk2" tx2="lt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 y="0"/>
            <a:ext cx="9141714"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720090" y="0"/>
            <a:ext cx="8413995"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065186" y="0"/>
            <a:ext cx="8078814"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ext Placeholder 4"/>
          <p:cNvSpPr>
            <a:spLocks noGrp="1"/>
          </p:cNvSpPr>
          <p:nvPr>
            <p:ph type="body" idx="1"/>
          </p:nvPr>
        </p:nvSpPr>
        <p:spPr>
          <a:xfrm>
            <a:off x="4490337" y="626460"/>
            <a:ext cx="4211955" cy="5605078"/>
          </a:xfrm>
        </p:spPr>
        <p:txBody>
          <a:bodyPr>
            <a:normAutofit/>
          </a:bodyPr>
          <a:lstStyle/>
          <a:p>
            <a:pPr marL="0" indent="0" algn="r">
              <a:buNone/>
            </a:pPr>
            <a:endParaRPr lang="en-CA" sz="2000" dirty="0">
              <a:solidFill>
                <a:schemeClr val="tx1"/>
              </a:solidFill>
              <a:latin typeface="Arial" panose="020B0604020202020204" pitchFamily="34" charset="0"/>
              <a:cs typeface="Arial" panose="020B0604020202020204" pitchFamily="34" charset="0"/>
            </a:endParaRPr>
          </a:p>
          <a:p>
            <a:pPr marL="0" indent="0" algn="r">
              <a:buNone/>
            </a:pPr>
            <a:endParaRPr lang="en-CA" sz="2000" dirty="0">
              <a:solidFill>
                <a:schemeClr val="tx1"/>
              </a:solidFill>
              <a:latin typeface="Arial" panose="020B0604020202020204" pitchFamily="34" charset="0"/>
              <a:cs typeface="Arial" panose="020B0604020202020204" pitchFamily="34" charset="0"/>
            </a:endParaRPr>
          </a:p>
          <a:p>
            <a:pPr marL="0" indent="0" algn="r">
              <a:buNone/>
            </a:pPr>
            <a:endParaRPr lang="en-CA" sz="2000" dirty="0">
              <a:solidFill>
                <a:schemeClr val="tx1"/>
              </a:solidFill>
              <a:latin typeface="Arial" panose="020B0604020202020204" pitchFamily="34" charset="0"/>
              <a:cs typeface="Arial" panose="020B0604020202020204" pitchFamily="34" charset="0"/>
            </a:endParaRPr>
          </a:p>
          <a:p>
            <a:pPr marL="0" indent="0" algn="r">
              <a:buNone/>
            </a:pPr>
            <a:endParaRPr lang="en-CA" sz="2000" dirty="0">
              <a:solidFill>
                <a:schemeClr val="tx1"/>
              </a:solidFill>
              <a:latin typeface="Arial" panose="020B0604020202020204" pitchFamily="34" charset="0"/>
              <a:cs typeface="Arial" panose="020B0604020202020204" pitchFamily="34" charset="0"/>
            </a:endParaRPr>
          </a:p>
          <a:p>
            <a:pPr marL="0" indent="0" algn="r">
              <a:buNone/>
            </a:pPr>
            <a:r>
              <a:rPr lang="en-CA" sz="2000" dirty="0">
                <a:solidFill>
                  <a:schemeClr val="tx1"/>
                </a:solidFill>
                <a:latin typeface="Arial" panose="020B0604020202020204" pitchFamily="34" charset="0"/>
                <a:cs typeface="Arial" panose="020B0604020202020204" pitchFamily="34" charset="0"/>
              </a:rPr>
              <a:t>That cost gives you is 9 weeks to lose your weight, 6 weeks to stabilize and 10 weeks to make sure its never coming back! That’s a total of 25 weeks that we will be working together to help you achieve your </a:t>
            </a:r>
            <a:r>
              <a:rPr lang="en-CA" sz="2000" b="1" dirty="0">
                <a:solidFill>
                  <a:schemeClr val="tx1"/>
                </a:solidFill>
                <a:latin typeface="Arial" panose="020B0604020202020204" pitchFamily="34" charset="0"/>
                <a:cs typeface="Arial" panose="020B0604020202020204" pitchFamily="34" charset="0"/>
              </a:rPr>
              <a:t>GOAL!!</a:t>
            </a:r>
          </a:p>
          <a:p>
            <a:pPr marL="0" indent="0" algn="r">
              <a:buNone/>
            </a:pPr>
            <a:endParaRPr lang="en-CA" sz="2400" b="1" dirty="0">
              <a:solidFill>
                <a:schemeClr val="tx1"/>
              </a:solidFill>
              <a:latin typeface="Arial" panose="020B0604020202020204" pitchFamily="34" charset="0"/>
              <a:cs typeface="Arial" panose="020B0604020202020204" pitchFamily="34" charset="0"/>
            </a:endParaRPr>
          </a:p>
        </p:txBody>
      </p:sp>
      <p:pic>
        <p:nvPicPr>
          <p:cNvPr id="8" name="Picture 7" descr="A close up of a sign&#10;&#10;Description generated with very high confidence">
            <a:extLst>
              <a:ext uri="{FF2B5EF4-FFF2-40B4-BE49-F238E27FC236}">
                <a16:creationId xmlns:a16="http://schemas.microsoft.com/office/drawing/2014/main" id="{132C016D-1FF4-48D4-9F03-CE35528D224C}"/>
              </a:ext>
            </a:extLst>
          </p:cNvPr>
          <p:cNvPicPr>
            <a:picLocks noChangeAspect="1"/>
          </p:cNvPicPr>
          <p:nvPr/>
        </p:nvPicPr>
        <p:blipFill>
          <a:blip r:embed="rId3"/>
          <a:stretch>
            <a:fillRect/>
          </a:stretch>
        </p:blipFill>
        <p:spPr>
          <a:xfrm>
            <a:off x="0" y="6318000"/>
            <a:ext cx="1148603" cy="540000"/>
          </a:xfrm>
          <a:prstGeom prst="rect">
            <a:avLst/>
          </a:prstGeom>
        </p:spPr>
      </p:pic>
      <p:pic>
        <p:nvPicPr>
          <p:cNvPr id="10" name="Picture 9">
            <a:extLst>
              <a:ext uri="{FF2B5EF4-FFF2-40B4-BE49-F238E27FC236}">
                <a16:creationId xmlns:a16="http://schemas.microsoft.com/office/drawing/2014/main" id="{884F3A72-1D50-489C-8313-E37D06BCEBB4}"/>
              </a:ext>
            </a:extLst>
          </p:cNvPr>
          <p:cNvPicPr>
            <a:picLocks noChangeAspect="1"/>
          </p:cNvPicPr>
          <p:nvPr/>
        </p:nvPicPr>
        <p:blipFill>
          <a:blip r:embed="rId4" cstate="print"/>
          <a:stretch>
            <a:fillRect/>
          </a:stretch>
        </p:blipFill>
        <p:spPr>
          <a:xfrm>
            <a:off x="857670" y="1339231"/>
            <a:ext cx="3632096" cy="3888000"/>
          </a:xfrm>
          <a:prstGeom prst="rect">
            <a:avLst/>
          </a:prstGeom>
        </p:spPr>
      </p:pic>
      <p:sp>
        <p:nvSpPr>
          <p:cNvPr id="11" name="Oval 10">
            <a:extLst>
              <a:ext uri="{FF2B5EF4-FFF2-40B4-BE49-F238E27FC236}">
                <a16:creationId xmlns:a16="http://schemas.microsoft.com/office/drawing/2014/main" id="{EABC9657-718D-49E2-84A4-1A3A2A3736A2}"/>
              </a:ext>
            </a:extLst>
          </p:cNvPr>
          <p:cNvSpPr/>
          <p:nvPr/>
        </p:nvSpPr>
        <p:spPr>
          <a:xfrm>
            <a:off x="2226339" y="4024897"/>
            <a:ext cx="1440160" cy="170448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360110343"/>
      </p:ext>
    </p:extLst>
  </p:cSld>
  <p:clrMapOvr>
    <a:overrideClrMapping bg1="dk1" tx1="lt1" bg2="dk2" tx2="lt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 y="0"/>
            <a:ext cx="9141714"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720090" y="0"/>
            <a:ext cx="8413995"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065186" y="0"/>
            <a:ext cx="8078814"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ext Placeholder 4"/>
          <p:cNvSpPr>
            <a:spLocks noGrp="1"/>
          </p:cNvSpPr>
          <p:nvPr>
            <p:ph type="body" idx="1"/>
          </p:nvPr>
        </p:nvSpPr>
        <p:spPr>
          <a:xfrm>
            <a:off x="4490337" y="626460"/>
            <a:ext cx="4211955" cy="5605078"/>
          </a:xfrm>
        </p:spPr>
        <p:txBody>
          <a:bodyPr>
            <a:normAutofit/>
          </a:bodyPr>
          <a:lstStyle/>
          <a:p>
            <a:pPr marL="0" indent="0" algn="r">
              <a:buNone/>
            </a:pPr>
            <a:r>
              <a:rPr lang="en-CA" sz="2200" b="1" dirty="0">
                <a:solidFill>
                  <a:schemeClr val="tx1"/>
                </a:solidFill>
                <a:latin typeface="Arial" panose="020B0604020202020204" pitchFamily="34" charset="0"/>
                <a:cs typeface="Arial" panose="020B0604020202020204" pitchFamily="34" charset="0"/>
              </a:rPr>
              <a:t>Now I have a very important question to ask you!    </a:t>
            </a:r>
          </a:p>
          <a:p>
            <a:pPr marL="0" indent="0" algn="r">
              <a:buNone/>
            </a:pPr>
            <a:endParaRPr lang="en-CA" sz="2200" dirty="0">
              <a:solidFill>
                <a:schemeClr val="tx1"/>
              </a:solidFill>
              <a:latin typeface="Arial" panose="020B0604020202020204" pitchFamily="34" charset="0"/>
              <a:cs typeface="Arial" panose="020B0604020202020204" pitchFamily="34" charset="0"/>
            </a:endParaRPr>
          </a:p>
          <a:p>
            <a:pPr marL="0" indent="0" algn="r">
              <a:buNone/>
            </a:pPr>
            <a:r>
              <a:rPr lang="en-CA" sz="2000" dirty="0">
                <a:solidFill>
                  <a:schemeClr val="tx1"/>
                </a:solidFill>
                <a:latin typeface="Arial" panose="020B0604020202020204" pitchFamily="34" charset="0"/>
                <a:cs typeface="Arial" panose="020B0604020202020204" pitchFamily="34" charset="0"/>
              </a:rPr>
              <a:t>Are you going to start your program right now or are you going to have one last BIG meal and start tomorrow morning?</a:t>
            </a:r>
          </a:p>
          <a:p>
            <a:pPr marL="0" indent="0" algn="r">
              <a:buNone/>
            </a:pPr>
            <a:endParaRPr lang="en-CA" sz="2000" dirty="0">
              <a:solidFill>
                <a:schemeClr val="tx1"/>
              </a:solidFill>
              <a:latin typeface="Arial" panose="020B0604020202020204" pitchFamily="34" charset="0"/>
              <a:cs typeface="Arial" panose="020B0604020202020204" pitchFamily="34" charset="0"/>
            </a:endParaRPr>
          </a:p>
          <a:p>
            <a:pPr marL="0" indent="0" algn="r">
              <a:buNone/>
            </a:pPr>
            <a:r>
              <a:rPr lang="en-CA" sz="2000" dirty="0">
                <a:solidFill>
                  <a:schemeClr val="tx1"/>
                </a:solidFill>
                <a:latin typeface="Arial" panose="020B0604020202020204" pitchFamily="34" charset="0"/>
                <a:cs typeface="Arial" panose="020B0604020202020204" pitchFamily="34" charset="0"/>
              </a:rPr>
              <a:t>Suzy: I will start tomorrow morning! </a:t>
            </a:r>
          </a:p>
          <a:p>
            <a:pPr marL="0" indent="0" algn="r">
              <a:buNone/>
            </a:pPr>
            <a:endParaRPr lang="en-CA" sz="2000" dirty="0">
              <a:solidFill>
                <a:schemeClr val="tx1"/>
              </a:solidFill>
              <a:latin typeface="Arial" panose="020B0604020202020204" pitchFamily="34" charset="0"/>
              <a:cs typeface="Arial" panose="020B0604020202020204" pitchFamily="34" charset="0"/>
            </a:endParaRPr>
          </a:p>
          <a:p>
            <a:pPr marL="0" indent="0" algn="r">
              <a:buNone/>
            </a:pPr>
            <a:r>
              <a:rPr lang="en-CA" sz="2200" b="1" dirty="0">
                <a:solidFill>
                  <a:schemeClr val="tx1"/>
                </a:solidFill>
                <a:latin typeface="Arial" panose="020B0604020202020204" pitchFamily="34" charset="0"/>
                <a:cs typeface="Arial" panose="020B0604020202020204" pitchFamily="34" charset="0"/>
              </a:rPr>
              <a:t>Let’s get you started! </a:t>
            </a:r>
          </a:p>
          <a:p>
            <a:pPr marL="0" indent="0" algn="r">
              <a:buNone/>
            </a:pPr>
            <a:endParaRPr lang="en-CA" sz="2400" b="1" dirty="0">
              <a:solidFill>
                <a:schemeClr val="tx1"/>
              </a:solidFill>
              <a:latin typeface="Arial" panose="020B0604020202020204" pitchFamily="34" charset="0"/>
              <a:cs typeface="Arial" panose="020B0604020202020204" pitchFamily="34" charset="0"/>
            </a:endParaRPr>
          </a:p>
        </p:txBody>
      </p:sp>
      <p:pic>
        <p:nvPicPr>
          <p:cNvPr id="8" name="Picture 7" descr="A close up of a sign&#10;&#10;Description generated with very high confidence">
            <a:extLst>
              <a:ext uri="{FF2B5EF4-FFF2-40B4-BE49-F238E27FC236}">
                <a16:creationId xmlns:a16="http://schemas.microsoft.com/office/drawing/2014/main" id="{132C016D-1FF4-48D4-9F03-CE35528D224C}"/>
              </a:ext>
            </a:extLst>
          </p:cNvPr>
          <p:cNvPicPr>
            <a:picLocks noChangeAspect="1"/>
          </p:cNvPicPr>
          <p:nvPr/>
        </p:nvPicPr>
        <p:blipFill>
          <a:blip r:embed="rId3"/>
          <a:stretch>
            <a:fillRect/>
          </a:stretch>
        </p:blipFill>
        <p:spPr>
          <a:xfrm>
            <a:off x="0" y="6318000"/>
            <a:ext cx="1148603" cy="540000"/>
          </a:xfrm>
          <a:prstGeom prst="rect">
            <a:avLst/>
          </a:prstGeom>
        </p:spPr>
      </p:pic>
      <p:pic>
        <p:nvPicPr>
          <p:cNvPr id="9" name="Content Placeholder 8" descr="anne3.png">
            <a:extLst>
              <a:ext uri="{FF2B5EF4-FFF2-40B4-BE49-F238E27FC236}">
                <a16:creationId xmlns:a16="http://schemas.microsoft.com/office/drawing/2014/main" id="{CF5814E0-1F17-457F-A5DC-7CDE9943A1CF}"/>
              </a:ext>
            </a:extLst>
          </p:cNvPr>
          <p:cNvPicPr>
            <a:picLocks noChangeAspect="1"/>
          </p:cNvPicPr>
          <p:nvPr/>
        </p:nvPicPr>
        <p:blipFill>
          <a:blip r:embed="rId4" cstate="print"/>
          <a:stretch>
            <a:fillRect/>
          </a:stretch>
        </p:blipFill>
        <p:spPr>
          <a:xfrm>
            <a:off x="441708" y="801417"/>
            <a:ext cx="3855775" cy="4715166"/>
          </a:xfrm>
          <a:prstGeom prst="rect">
            <a:avLst/>
          </a:prstGeom>
        </p:spPr>
      </p:pic>
    </p:spTree>
    <p:extLst>
      <p:ext uri="{BB962C8B-B14F-4D97-AF65-F5344CB8AC3E}">
        <p14:creationId xmlns:p14="http://schemas.microsoft.com/office/powerpoint/2010/main" val="4057789046"/>
      </p:ext>
    </p:extLst>
  </p:cSld>
  <p:clrMapOvr>
    <a:overrideClrMapping bg1="dk1" tx1="lt1" bg2="dk2" tx2="lt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867D4867-5BA7-4462-B2F6-A23F4A622A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46420" y="0"/>
            <a:ext cx="3490722" cy="6858000"/>
          </a:xfrm>
          <a:prstGeom prst="rect">
            <a:avLst/>
          </a:prstGeom>
          <a:solidFill>
            <a:schemeClr val="tx1">
              <a:lumMod val="75000"/>
              <a:lumOff val="2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7" name="Picture 6" descr="A picture containing clipart&#10;&#10;Description generated with very high confidence">
            <a:extLst>
              <a:ext uri="{FF2B5EF4-FFF2-40B4-BE49-F238E27FC236}">
                <a16:creationId xmlns:a16="http://schemas.microsoft.com/office/drawing/2014/main" id="{A6C3471F-209B-47B9-BE8C-124CE12970D1}"/>
              </a:ext>
            </a:extLst>
          </p:cNvPr>
          <p:cNvPicPr>
            <a:picLocks noChangeAspect="1"/>
          </p:cNvPicPr>
          <p:nvPr/>
        </p:nvPicPr>
        <p:blipFill>
          <a:blip r:embed="rId3"/>
          <a:stretch>
            <a:fillRect/>
          </a:stretch>
        </p:blipFill>
        <p:spPr>
          <a:xfrm>
            <a:off x="487172" y="2258589"/>
            <a:ext cx="4688077" cy="2179955"/>
          </a:xfrm>
          <a:prstGeom prst="rect">
            <a:avLst/>
          </a:prstGeom>
        </p:spPr>
      </p:pic>
      <p:sp>
        <p:nvSpPr>
          <p:cNvPr id="5" name="Text Placeholder 4"/>
          <p:cNvSpPr>
            <a:spLocks noGrp="1"/>
          </p:cNvSpPr>
          <p:nvPr>
            <p:ph type="body" idx="1"/>
          </p:nvPr>
        </p:nvSpPr>
        <p:spPr>
          <a:xfrm>
            <a:off x="6129021" y="2638044"/>
            <a:ext cx="2522980" cy="3415622"/>
          </a:xfrm>
        </p:spPr>
        <p:txBody>
          <a:bodyPr>
            <a:normAutofit/>
          </a:bodyPr>
          <a:lstStyle/>
          <a:p>
            <a:pPr marL="95250" indent="0">
              <a:buNone/>
            </a:pPr>
            <a:endParaRPr lang="en-CA" sz="1700" b="1" dirty="0">
              <a:solidFill>
                <a:schemeClr val="bg1"/>
              </a:solidFill>
              <a:latin typeface="Arial" panose="020B0604020202020204" pitchFamily="34" charset="0"/>
              <a:cs typeface="Arial" panose="020B0604020202020204" pitchFamily="34" charset="0"/>
            </a:endParaRPr>
          </a:p>
          <a:p>
            <a:pPr marL="95250" indent="0">
              <a:buNone/>
            </a:pPr>
            <a:endParaRPr lang="en-CA" sz="1700" b="1" dirty="0">
              <a:solidFill>
                <a:schemeClr val="bg1"/>
              </a:solidFill>
              <a:latin typeface="Arial" panose="020B0604020202020204" pitchFamily="34" charset="0"/>
              <a:cs typeface="Arial" panose="020B0604020202020204" pitchFamily="34" charset="0"/>
            </a:endParaRPr>
          </a:p>
          <a:p>
            <a:pPr marL="95250" indent="0" algn="ctr">
              <a:buNone/>
            </a:pPr>
            <a:r>
              <a:rPr lang="en-CA" sz="3200" b="1" dirty="0">
                <a:solidFill>
                  <a:schemeClr val="bg1"/>
                </a:solidFill>
                <a:latin typeface="Arial" panose="020B0604020202020204" pitchFamily="34" charset="0"/>
                <a:cs typeface="Arial" panose="020B0604020202020204" pitchFamily="34" charset="0"/>
              </a:rPr>
              <a:t>Module </a:t>
            </a:r>
          </a:p>
          <a:p>
            <a:pPr marL="95250" indent="0" algn="ctr">
              <a:buNone/>
            </a:pPr>
            <a:r>
              <a:rPr lang="en-CA" sz="3200" b="1" dirty="0">
                <a:solidFill>
                  <a:schemeClr val="bg1"/>
                </a:solidFill>
                <a:latin typeface="Arial" panose="020B0604020202020204" pitchFamily="34" charset="0"/>
                <a:cs typeface="Arial" panose="020B0604020202020204" pitchFamily="34" charset="0"/>
              </a:rPr>
              <a:t>Complete</a:t>
            </a:r>
          </a:p>
          <a:p>
            <a:pPr marL="95250" indent="0">
              <a:buNone/>
            </a:pPr>
            <a:r>
              <a:rPr lang="en-CA" sz="1700" dirty="0">
                <a:solidFill>
                  <a:schemeClr val="bg1"/>
                </a:solidFill>
                <a:latin typeface="+mj-lt"/>
              </a:rPr>
              <a:t> </a:t>
            </a:r>
            <a:endParaRPr lang="en-CA" sz="1700" dirty="0">
              <a:solidFill>
                <a:schemeClr val="bg1"/>
              </a:solidFill>
              <a:latin typeface="Arial" panose="020B0604020202020204" pitchFamily="34" charset="0"/>
              <a:cs typeface="Arial" panose="020B0604020202020204" pitchFamily="34" charset="0"/>
            </a:endParaRPr>
          </a:p>
          <a:p>
            <a:pPr marL="552450" indent="-457200">
              <a:buAutoNum type="arabicPeriod"/>
            </a:pPr>
            <a:endParaRPr lang="en-CA" sz="1700" dirty="0">
              <a:solidFill>
                <a:schemeClr val="bg1"/>
              </a:solidFill>
              <a:latin typeface="Arial" panose="020B0604020202020204" pitchFamily="34" charset="0"/>
              <a:cs typeface="Arial" panose="020B0604020202020204" pitchFamily="34" charset="0"/>
            </a:endParaRPr>
          </a:p>
          <a:p>
            <a:pPr marL="95250" indent="0">
              <a:buNone/>
            </a:pPr>
            <a:endParaRPr lang="en-US" sz="17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60243180"/>
      </p:ext>
    </p:extLst>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 y="0"/>
            <a:ext cx="9141714"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720090" y="0"/>
            <a:ext cx="8413995"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065186" y="0"/>
            <a:ext cx="8078814"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ext Placeholder 4"/>
          <p:cNvSpPr>
            <a:spLocks noGrp="1"/>
          </p:cNvSpPr>
          <p:nvPr>
            <p:ph type="body" idx="1"/>
          </p:nvPr>
        </p:nvSpPr>
        <p:spPr>
          <a:xfrm>
            <a:off x="4463512" y="626460"/>
            <a:ext cx="4211955" cy="5605078"/>
          </a:xfrm>
        </p:spPr>
        <p:txBody>
          <a:bodyPr>
            <a:normAutofit/>
          </a:bodyPr>
          <a:lstStyle/>
          <a:p>
            <a:pPr algn="ctr">
              <a:buNone/>
            </a:pPr>
            <a:r>
              <a:rPr lang="en-CA" sz="2000" dirty="0">
                <a:solidFill>
                  <a:schemeClr val="tx1"/>
                </a:solidFill>
                <a:latin typeface="Arial" panose="020B0604020202020204" pitchFamily="34" charset="0"/>
                <a:cs typeface="Arial" panose="020B0604020202020204" pitchFamily="34" charset="0"/>
              </a:rPr>
              <a:t>That sounds perfect! </a:t>
            </a:r>
          </a:p>
          <a:p>
            <a:pPr algn="r">
              <a:buNone/>
            </a:pPr>
            <a:endParaRPr lang="en-CA" sz="2000" dirty="0">
              <a:solidFill>
                <a:schemeClr val="tx1"/>
              </a:solidFill>
              <a:latin typeface="Arial" panose="020B0604020202020204" pitchFamily="34" charset="0"/>
              <a:cs typeface="Arial" panose="020B0604020202020204" pitchFamily="34" charset="0"/>
            </a:endParaRPr>
          </a:p>
          <a:p>
            <a:pPr algn="r">
              <a:buNone/>
            </a:pPr>
            <a:r>
              <a:rPr lang="en-CA" sz="2000" dirty="0">
                <a:solidFill>
                  <a:schemeClr val="tx1"/>
                </a:solidFill>
                <a:latin typeface="Arial" panose="020B0604020202020204" pitchFamily="34" charset="0"/>
                <a:cs typeface="Arial" panose="020B0604020202020204" pitchFamily="34" charset="0"/>
              </a:rPr>
              <a:t>For the first two weeks, until you’re  well established on your program, we will need to see you five times a week around 5. </a:t>
            </a:r>
          </a:p>
          <a:p>
            <a:pPr algn="r">
              <a:buNone/>
            </a:pPr>
            <a:endParaRPr lang="en-CA" sz="2000" dirty="0">
              <a:solidFill>
                <a:schemeClr val="tx1"/>
              </a:solidFill>
              <a:latin typeface="Arial" panose="020B0604020202020204" pitchFamily="34" charset="0"/>
              <a:cs typeface="Arial" panose="020B0604020202020204" pitchFamily="34" charset="0"/>
            </a:endParaRPr>
          </a:p>
          <a:p>
            <a:pPr algn="r">
              <a:buNone/>
            </a:pPr>
            <a:r>
              <a:rPr lang="en-CA" sz="2000" dirty="0">
                <a:solidFill>
                  <a:schemeClr val="tx1"/>
                </a:solidFill>
                <a:latin typeface="Arial" panose="020B0604020202020204" pitchFamily="34" charset="0"/>
                <a:cs typeface="Arial" panose="020B0604020202020204" pitchFamily="34" charset="0"/>
              </a:rPr>
              <a:t>After the two weeks, once you’re well established on the plan then we will see you a min. of  Monday-Wednesday-Friday. </a:t>
            </a:r>
          </a:p>
          <a:p>
            <a:pPr algn="r">
              <a:buNone/>
            </a:pPr>
            <a:endParaRPr lang="en-CA" sz="2000" dirty="0">
              <a:solidFill>
                <a:schemeClr val="tx1"/>
              </a:solidFill>
              <a:latin typeface="Arial" panose="020B0604020202020204" pitchFamily="34" charset="0"/>
              <a:cs typeface="Arial" panose="020B0604020202020204" pitchFamily="34" charset="0"/>
            </a:endParaRPr>
          </a:p>
          <a:p>
            <a:pPr algn="r">
              <a:buNone/>
            </a:pPr>
            <a:r>
              <a:rPr lang="en-CA" sz="2000" dirty="0">
                <a:solidFill>
                  <a:schemeClr val="tx1"/>
                </a:solidFill>
                <a:latin typeface="Arial" panose="020B0604020202020204" pitchFamily="34" charset="0"/>
                <a:cs typeface="Arial" panose="020B0604020202020204" pitchFamily="34" charset="0"/>
              </a:rPr>
              <a:t>As a client of Ewyn® Studios you can expect the following services.</a:t>
            </a:r>
          </a:p>
          <a:p>
            <a:pPr marL="95250" indent="0" algn="r">
              <a:buNone/>
            </a:pPr>
            <a:endParaRPr lang="en-CA" sz="2000" dirty="0">
              <a:solidFill>
                <a:schemeClr val="tx1"/>
              </a:solidFill>
              <a:latin typeface="Arial" panose="020B0604020202020204" pitchFamily="34" charset="0"/>
              <a:cs typeface="Arial" panose="020B0604020202020204" pitchFamily="34" charset="0"/>
            </a:endParaRPr>
          </a:p>
          <a:p>
            <a:pPr marL="95250" indent="0" algn="r">
              <a:buNone/>
            </a:pPr>
            <a:endParaRPr lang="en-CA" sz="2000" dirty="0">
              <a:solidFill>
                <a:schemeClr val="tx1"/>
              </a:solidFill>
              <a:latin typeface="Arial" panose="020B0604020202020204" pitchFamily="34" charset="0"/>
              <a:cs typeface="Arial" panose="020B0604020202020204" pitchFamily="34" charset="0"/>
            </a:endParaRPr>
          </a:p>
          <a:p>
            <a:pPr marL="95250" indent="0" algn="r">
              <a:buNone/>
            </a:pPr>
            <a:endParaRPr lang="en-CA" sz="2000" dirty="0">
              <a:solidFill>
                <a:schemeClr val="tx1"/>
              </a:solidFill>
              <a:latin typeface="Arial" panose="020B0604020202020204" pitchFamily="34" charset="0"/>
              <a:cs typeface="Arial" panose="020B0604020202020204" pitchFamily="34" charset="0"/>
            </a:endParaRPr>
          </a:p>
          <a:p>
            <a:pPr marL="95250" indent="0">
              <a:buNone/>
            </a:pPr>
            <a:endParaRPr lang="en-US" sz="1700" dirty="0">
              <a:latin typeface="Arial" panose="020B0604020202020204" pitchFamily="34" charset="0"/>
              <a:cs typeface="Arial" panose="020B0604020202020204" pitchFamily="34" charset="0"/>
            </a:endParaRPr>
          </a:p>
        </p:txBody>
      </p:sp>
      <p:pic>
        <p:nvPicPr>
          <p:cNvPr id="8" name="Picture 7" descr="A close up of a sign&#10;&#10;Description generated with very high confidence">
            <a:extLst>
              <a:ext uri="{FF2B5EF4-FFF2-40B4-BE49-F238E27FC236}">
                <a16:creationId xmlns:a16="http://schemas.microsoft.com/office/drawing/2014/main" id="{132C016D-1FF4-48D4-9F03-CE35528D224C}"/>
              </a:ext>
            </a:extLst>
          </p:cNvPr>
          <p:cNvPicPr>
            <a:picLocks noChangeAspect="1"/>
          </p:cNvPicPr>
          <p:nvPr/>
        </p:nvPicPr>
        <p:blipFill>
          <a:blip r:embed="rId3"/>
          <a:stretch>
            <a:fillRect/>
          </a:stretch>
        </p:blipFill>
        <p:spPr>
          <a:xfrm>
            <a:off x="0" y="6318000"/>
            <a:ext cx="1148603" cy="540000"/>
          </a:xfrm>
          <a:prstGeom prst="rect">
            <a:avLst/>
          </a:prstGeom>
        </p:spPr>
      </p:pic>
      <p:pic>
        <p:nvPicPr>
          <p:cNvPr id="10" name="Content Placeholder 8" descr="anne3.png">
            <a:extLst>
              <a:ext uri="{FF2B5EF4-FFF2-40B4-BE49-F238E27FC236}">
                <a16:creationId xmlns:a16="http://schemas.microsoft.com/office/drawing/2014/main" id="{4AD934C0-5010-4774-BE30-51DF5843BA12}"/>
              </a:ext>
            </a:extLst>
          </p:cNvPr>
          <p:cNvPicPr>
            <a:picLocks noChangeAspect="1"/>
          </p:cNvPicPr>
          <p:nvPr/>
        </p:nvPicPr>
        <p:blipFill>
          <a:blip r:embed="rId4" cstate="print"/>
          <a:stretch>
            <a:fillRect/>
          </a:stretch>
        </p:blipFill>
        <p:spPr>
          <a:xfrm>
            <a:off x="436939" y="1247399"/>
            <a:ext cx="3738699" cy="4572000"/>
          </a:xfrm>
          <a:prstGeom prst="rect">
            <a:avLst/>
          </a:prstGeom>
        </p:spPr>
      </p:pic>
    </p:spTree>
    <p:extLst>
      <p:ext uri="{BB962C8B-B14F-4D97-AF65-F5344CB8AC3E}">
        <p14:creationId xmlns:p14="http://schemas.microsoft.com/office/powerpoint/2010/main" val="199907079"/>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 y="0"/>
            <a:ext cx="9141714"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720090" y="0"/>
            <a:ext cx="8413995"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065186" y="0"/>
            <a:ext cx="8078814"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ext Placeholder 4"/>
          <p:cNvSpPr>
            <a:spLocks noGrp="1"/>
          </p:cNvSpPr>
          <p:nvPr>
            <p:ph type="body" idx="1"/>
          </p:nvPr>
        </p:nvSpPr>
        <p:spPr>
          <a:xfrm>
            <a:off x="4290964" y="626460"/>
            <a:ext cx="4384503" cy="5605078"/>
          </a:xfrm>
        </p:spPr>
        <p:txBody>
          <a:bodyPr>
            <a:normAutofit/>
          </a:bodyPr>
          <a:lstStyle/>
          <a:p>
            <a:pPr algn="r">
              <a:buNone/>
            </a:pPr>
            <a:endParaRPr lang="en-CA" sz="2400" b="1" dirty="0">
              <a:solidFill>
                <a:srgbClr val="FF0000"/>
              </a:solidFill>
              <a:latin typeface="Arial" panose="020B0604020202020204" pitchFamily="34" charset="0"/>
              <a:cs typeface="Arial" panose="020B0604020202020204" pitchFamily="34" charset="0"/>
            </a:endParaRPr>
          </a:p>
          <a:p>
            <a:pPr algn="r">
              <a:buNone/>
            </a:pPr>
            <a:r>
              <a:rPr lang="en-CA" sz="2400" b="1" dirty="0">
                <a:solidFill>
                  <a:srgbClr val="FF0000"/>
                </a:solidFill>
                <a:latin typeface="Arial" panose="020B0604020202020204" pitchFamily="34" charset="0"/>
                <a:cs typeface="Arial" panose="020B0604020202020204" pitchFamily="34" charset="0"/>
              </a:rPr>
              <a:t>Dietary Meal Plan   </a:t>
            </a:r>
          </a:p>
          <a:p>
            <a:pPr algn="r">
              <a:buNone/>
            </a:pPr>
            <a:endParaRPr lang="en-CA" sz="2000" dirty="0">
              <a:solidFill>
                <a:schemeClr val="tx1"/>
              </a:solidFill>
              <a:latin typeface="Arial" panose="020B0604020202020204" pitchFamily="34" charset="0"/>
              <a:cs typeface="Arial" panose="020B0604020202020204" pitchFamily="34" charset="0"/>
            </a:endParaRPr>
          </a:p>
          <a:p>
            <a:pPr algn="r">
              <a:buNone/>
            </a:pPr>
            <a:r>
              <a:rPr lang="en-CA" sz="2000" dirty="0">
                <a:solidFill>
                  <a:schemeClr val="tx1"/>
                </a:solidFill>
                <a:latin typeface="Arial" panose="020B0604020202020204" pitchFamily="34" charset="0"/>
                <a:cs typeface="Arial" panose="020B0604020202020204" pitchFamily="34" charset="0"/>
              </a:rPr>
              <a:t>You will have a Meal Plan</a:t>
            </a:r>
          </a:p>
          <a:p>
            <a:pPr algn="r">
              <a:buNone/>
            </a:pPr>
            <a:r>
              <a:rPr lang="en-CA" sz="2000" dirty="0">
                <a:solidFill>
                  <a:schemeClr val="tx1"/>
                </a:solidFill>
                <a:latin typeface="Arial" panose="020B0604020202020204" pitchFamily="34" charset="0"/>
                <a:cs typeface="Arial" panose="020B0604020202020204" pitchFamily="34" charset="0"/>
              </a:rPr>
              <a:t>designed to meet your specific nutritional needs.</a:t>
            </a:r>
          </a:p>
          <a:p>
            <a:pPr marL="0" indent="0" algn="r">
              <a:buNone/>
            </a:pPr>
            <a:endParaRPr lang="en-CA" sz="2000" dirty="0">
              <a:solidFill>
                <a:schemeClr val="tx1"/>
              </a:solidFill>
              <a:latin typeface="Arial" panose="020B0604020202020204" pitchFamily="34" charset="0"/>
              <a:cs typeface="Arial" panose="020B0604020202020204" pitchFamily="34" charset="0"/>
            </a:endParaRPr>
          </a:p>
          <a:p>
            <a:pPr marL="0" indent="0" algn="r">
              <a:buNone/>
            </a:pPr>
            <a:r>
              <a:rPr lang="en-CA" sz="2000" dirty="0">
                <a:solidFill>
                  <a:schemeClr val="tx1"/>
                </a:solidFill>
                <a:latin typeface="Arial" panose="020B0604020202020204" pitchFamily="34" charset="0"/>
                <a:cs typeface="Arial" panose="020B0604020202020204" pitchFamily="34" charset="0"/>
              </a:rPr>
              <a:t>A diet plan is often not enough! Our staff will provide the motivation and support essential to your success. We are committed to being there for you every step of the way. </a:t>
            </a:r>
          </a:p>
          <a:p>
            <a:pPr marL="95250" indent="0">
              <a:buNone/>
            </a:pPr>
            <a:endParaRPr lang="en-US" sz="1700" dirty="0">
              <a:latin typeface="Arial" panose="020B0604020202020204" pitchFamily="34" charset="0"/>
              <a:cs typeface="Arial" panose="020B0604020202020204" pitchFamily="34" charset="0"/>
            </a:endParaRPr>
          </a:p>
        </p:txBody>
      </p:sp>
      <p:pic>
        <p:nvPicPr>
          <p:cNvPr id="8" name="Picture 7" descr="A close up of a sign&#10;&#10;Description generated with very high confidence">
            <a:extLst>
              <a:ext uri="{FF2B5EF4-FFF2-40B4-BE49-F238E27FC236}">
                <a16:creationId xmlns:a16="http://schemas.microsoft.com/office/drawing/2014/main" id="{132C016D-1FF4-48D4-9F03-CE35528D224C}"/>
              </a:ext>
            </a:extLst>
          </p:cNvPr>
          <p:cNvPicPr>
            <a:picLocks noChangeAspect="1"/>
          </p:cNvPicPr>
          <p:nvPr/>
        </p:nvPicPr>
        <p:blipFill>
          <a:blip r:embed="rId3"/>
          <a:stretch>
            <a:fillRect/>
          </a:stretch>
        </p:blipFill>
        <p:spPr>
          <a:xfrm>
            <a:off x="0" y="6318000"/>
            <a:ext cx="1148603" cy="540000"/>
          </a:xfrm>
          <a:prstGeom prst="rect">
            <a:avLst/>
          </a:prstGeom>
        </p:spPr>
      </p:pic>
      <p:pic>
        <p:nvPicPr>
          <p:cNvPr id="9" name="Content Placeholder 8" descr="anne3.png">
            <a:extLst>
              <a:ext uri="{FF2B5EF4-FFF2-40B4-BE49-F238E27FC236}">
                <a16:creationId xmlns:a16="http://schemas.microsoft.com/office/drawing/2014/main" id="{35F33440-EE39-4C3B-A972-4C983FDF47D5}"/>
              </a:ext>
            </a:extLst>
          </p:cNvPr>
          <p:cNvPicPr>
            <a:picLocks noChangeAspect="1"/>
          </p:cNvPicPr>
          <p:nvPr/>
        </p:nvPicPr>
        <p:blipFill>
          <a:blip r:embed="rId4" cstate="print"/>
          <a:stretch>
            <a:fillRect/>
          </a:stretch>
        </p:blipFill>
        <p:spPr>
          <a:xfrm>
            <a:off x="468533" y="1071416"/>
            <a:ext cx="3855775" cy="4715166"/>
          </a:xfrm>
          <a:prstGeom prst="rect">
            <a:avLst/>
          </a:prstGeom>
        </p:spPr>
      </p:pic>
      <p:pic>
        <p:nvPicPr>
          <p:cNvPr id="11" name="Graphic 10" descr="Line Arrow: Straight">
            <a:extLst>
              <a:ext uri="{FF2B5EF4-FFF2-40B4-BE49-F238E27FC236}">
                <a16:creationId xmlns:a16="http://schemas.microsoft.com/office/drawing/2014/main" id="{06F41D3C-507A-4493-8537-11D3F44A0A50}"/>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376564" y="3242068"/>
            <a:ext cx="914400" cy="914400"/>
          </a:xfrm>
          <a:prstGeom prst="rect">
            <a:avLst/>
          </a:prstGeom>
        </p:spPr>
      </p:pic>
    </p:spTree>
    <p:extLst>
      <p:ext uri="{BB962C8B-B14F-4D97-AF65-F5344CB8AC3E}">
        <p14:creationId xmlns:p14="http://schemas.microsoft.com/office/powerpoint/2010/main" val="723564677"/>
      </p:ext>
    </p:extLst>
  </p:cSld>
  <p:clrMapOvr>
    <a:overrideClrMapping bg1="dk1" tx1="lt1" bg2="dk2" tx2="lt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 y="0"/>
            <a:ext cx="9141714"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720090" y="0"/>
            <a:ext cx="8413995"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065186" y="0"/>
            <a:ext cx="8078814"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ext Placeholder 4"/>
          <p:cNvSpPr>
            <a:spLocks noGrp="1"/>
          </p:cNvSpPr>
          <p:nvPr>
            <p:ph type="body" idx="1"/>
          </p:nvPr>
        </p:nvSpPr>
        <p:spPr>
          <a:xfrm>
            <a:off x="4463512" y="626460"/>
            <a:ext cx="4211955" cy="5605078"/>
          </a:xfrm>
        </p:spPr>
        <p:txBody>
          <a:bodyPr>
            <a:normAutofit/>
          </a:bodyPr>
          <a:lstStyle/>
          <a:p>
            <a:pPr marL="95250" indent="0" algn="r">
              <a:buNone/>
            </a:pPr>
            <a:endParaRPr lang="en-CA" sz="2000" dirty="0">
              <a:solidFill>
                <a:schemeClr val="tx1"/>
              </a:solidFill>
              <a:latin typeface="Arial" panose="020B0604020202020204" pitchFamily="34" charset="0"/>
              <a:cs typeface="Arial" panose="020B0604020202020204" pitchFamily="34" charset="0"/>
            </a:endParaRPr>
          </a:p>
          <a:p>
            <a:pPr algn="r">
              <a:buNone/>
            </a:pPr>
            <a:r>
              <a:rPr lang="en-CA" sz="2400" b="1" dirty="0">
                <a:solidFill>
                  <a:srgbClr val="FF0000"/>
                </a:solidFill>
                <a:latin typeface="Arial" panose="020B0604020202020204" pitchFamily="34" charset="0"/>
                <a:cs typeface="Arial" panose="020B0604020202020204" pitchFamily="34" charset="0"/>
              </a:rPr>
              <a:t>Dietary Meal Plan Cont. </a:t>
            </a:r>
          </a:p>
          <a:p>
            <a:pPr algn="r">
              <a:buNone/>
            </a:pPr>
            <a:endParaRPr lang="en-CA" sz="2000" dirty="0">
              <a:solidFill>
                <a:schemeClr val="tx1"/>
              </a:solidFill>
              <a:latin typeface="Arial" panose="020B0604020202020204" pitchFamily="34" charset="0"/>
              <a:cs typeface="Arial" panose="020B0604020202020204" pitchFamily="34" charset="0"/>
            </a:endParaRPr>
          </a:p>
          <a:p>
            <a:pPr algn="r">
              <a:buNone/>
            </a:pPr>
            <a:r>
              <a:rPr lang="en-CA" sz="2000" dirty="0">
                <a:solidFill>
                  <a:schemeClr val="tx1"/>
                </a:solidFill>
                <a:latin typeface="Arial" panose="020B0604020202020204" pitchFamily="34" charset="0"/>
                <a:cs typeface="Arial" panose="020B0604020202020204" pitchFamily="34" charset="0"/>
              </a:rPr>
              <a:t>You will receive one on one dietary counselling with a Health Coach.  </a:t>
            </a:r>
          </a:p>
          <a:p>
            <a:pPr algn="r">
              <a:buNone/>
            </a:pPr>
            <a:endParaRPr lang="en-CA" sz="2000" dirty="0">
              <a:solidFill>
                <a:schemeClr val="tx1"/>
              </a:solidFill>
              <a:latin typeface="Arial" panose="020B0604020202020204" pitchFamily="34" charset="0"/>
              <a:cs typeface="Arial" panose="020B0604020202020204" pitchFamily="34" charset="0"/>
            </a:endParaRPr>
          </a:p>
          <a:p>
            <a:pPr algn="r">
              <a:buNone/>
            </a:pPr>
            <a:r>
              <a:rPr lang="en-CA" sz="2000" dirty="0">
                <a:solidFill>
                  <a:schemeClr val="tx1"/>
                </a:solidFill>
                <a:latin typeface="Arial" panose="020B0604020202020204" pitchFamily="34" charset="0"/>
                <a:cs typeface="Arial" panose="020B0604020202020204" pitchFamily="34" charset="0"/>
              </a:rPr>
              <a:t>Our clients visit us for about 15 minutes, longer if you need extra help.  </a:t>
            </a:r>
          </a:p>
          <a:p>
            <a:pPr algn="r">
              <a:buNone/>
            </a:pPr>
            <a:endParaRPr lang="en-CA" sz="2000" dirty="0">
              <a:solidFill>
                <a:schemeClr val="tx1"/>
              </a:solidFill>
              <a:latin typeface="Arial" panose="020B0604020202020204" pitchFamily="34" charset="0"/>
              <a:cs typeface="Arial" panose="020B0604020202020204" pitchFamily="34" charset="0"/>
            </a:endParaRPr>
          </a:p>
          <a:p>
            <a:pPr algn="r">
              <a:buNone/>
            </a:pPr>
            <a:r>
              <a:rPr lang="en-CA" sz="2000" dirty="0">
                <a:solidFill>
                  <a:schemeClr val="tx1"/>
                </a:solidFill>
                <a:latin typeface="Arial" panose="020B0604020202020204" pitchFamily="34" charset="0"/>
                <a:cs typeface="Arial" panose="020B0604020202020204" pitchFamily="34" charset="0"/>
              </a:rPr>
              <a:t>No appointment is necessary.</a:t>
            </a:r>
          </a:p>
          <a:p>
            <a:pPr marL="95250" indent="0">
              <a:buNone/>
            </a:pPr>
            <a:endParaRPr lang="en-US" sz="1700" dirty="0">
              <a:latin typeface="Arial" panose="020B0604020202020204" pitchFamily="34" charset="0"/>
              <a:cs typeface="Arial" panose="020B0604020202020204" pitchFamily="34" charset="0"/>
            </a:endParaRPr>
          </a:p>
        </p:txBody>
      </p:sp>
      <p:pic>
        <p:nvPicPr>
          <p:cNvPr id="8" name="Picture 7" descr="A close up of a sign&#10;&#10;Description generated with very high confidence">
            <a:extLst>
              <a:ext uri="{FF2B5EF4-FFF2-40B4-BE49-F238E27FC236}">
                <a16:creationId xmlns:a16="http://schemas.microsoft.com/office/drawing/2014/main" id="{132C016D-1FF4-48D4-9F03-CE35528D224C}"/>
              </a:ext>
            </a:extLst>
          </p:cNvPr>
          <p:cNvPicPr>
            <a:picLocks noChangeAspect="1"/>
          </p:cNvPicPr>
          <p:nvPr/>
        </p:nvPicPr>
        <p:blipFill>
          <a:blip r:embed="rId3"/>
          <a:stretch>
            <a:fillRect/>
          </a:stretch>
        </p:blipFill>
        <p:spPr>
          <a:xfrm>
            <a:off x="0" y="6318000"/>
            <a:ext cx="1148603" cy="540000"/>
          </a:xfrm>
          <a:prstGeom prst="rect">
            <a:avLst/>
          </a:prstGeom>
        </p:spPr>
      </p:pic>
      <p:pic>
        <p:nvPicPr>
          <p:cNvPr id="9" name="Content Placeholder 8" descr="anne3.png">
            <a:extLst>
              <a:ext uri="{FF2B5EF4-FFF2-40B4-BE49-F238E27FC236}">
                <a16:creationId xmlns:a16="http://schemas.microsoft.com/office/drawing/2014/main" id="{35F33440-EE39-4C3B-A972-4C983FDF47D5}"/>
              </a:ext>
            </a:extLst>
          </p:cNvPr>
          <p:cNvPicPr>
            <a:picLocks noChangeAspect="1"/>
          </p:cNvPicPr>
          <p:nvPr/>
        </p:nvPicPr>
        <p:blipFill>
          <a:blip r:embed="rId4" cstate="print"/>
          <a:stretch>
            <a:fillRect/>
          </a:stretch>
        </p:blipFill>
        <p:spPr>
          <a:xfrm>
            <a:off x="468533" y="1071416"/>
            <a:ext cx="3855775" cy="4715166"/>
          </a:xfrm>
          <a:prstGeom prst="rect">
            <a:avLst/>
          </a:prstGeom>
        </p:spPr>
      </p:pic>
      <p:pic>
        <p:nvPicPr>
          <p:cNvPr id="11" name="Graphic 10" descr="Line Arrow: Straight">
            <a:extLst>
              <a:ext uri="{FF2B5EF4-FFF2-40B4-BE49-F238E27FC236}">
                <a16:creationId xmlns:a16="http://schemas.microsoft.com/office/drawing/2014/main" id="{06F41D3C-507A-4493-8537-11D3F44A0A50}"/>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376564" y="3242068"/>
            <a:ext cx="914400" cy="914400"/>
          </a:xfrm>
          <a:prstGeom prst="rect">
            <a:avLst/>
          </a:prstGeom>
        </p:spPr>
      </p:pic>
    </p:spTree>
    <p:extLst>
      <p:ext uri="{BB962C8B-B14F-4D97-AF65-F5344CB8AC3E}">
        <p14:creationId xmlns:p14="http://schemas.microsoft.com/office/powerpoint/2010/main" val="1096788121"/>
      </p:ext>
    </p:extLst>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 y="0"/>
            <a:ext cx="9141714"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720090" y="0"/>
            <a:ext cx="8413995"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065186" y="0"/>
            <a:ext cx="8078814"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ext Placeholder 4"/>
          <p:cNvSpPr>
            <a:spLocks noGrp="1"/>
          </p:cNvSpPr>
          <p:nvPr>
            <p:ph type="body" idx="1"/>
          </p:nvPr>
        </p:nvSpPr>
        <p:spPr>
          <a:xfrm>
            <a:off x="4463512" y="626460"/>
            <a:ext cx="4211955" cy="5605078"/>
          </a:xfrm>
        </p:spPr>
        <p:txBody>
          <a:bodyPr>
            <a:normAutofit/>
          </a:bodyPr>
          <a:lstStyle/>
          <a:p>
            <a:pPr marL="95250" indent="0" algn="r">
              <a:buNone/>
            </a:pPr>
            <a:endParaRPr lang="en-CA" sz="2000" dirty="0">
              <a:solidFill>
                <a:schemeClr val="tx1"/>
              </a:solidFill>
              <a:latin typeface="Arial" panose="020B0604020202020204" pitchFamily="34" charset="0"/>
              <a:cs typeface="Arial" panose="020B0604020202020204" pitchFamily="34" charset="0"/>
            </a:endParaRPr>
          </a:p>
          <a:p>
            <a:pPr marL="0" indent="0" algn="r">
              <a:buNone/>
            </a:pPr>
            <a:r>
              <a:rPr lang="en-CA" sz="2800" b="1" dirty="0">
                <a:solidFill>
                  <a:srgbClr val="FF0000"/>
                </a:solidFill>
                <a:latin typeface="Arial" panose="020B0604020202020204" pitchFamily="34" charset="0"/>
                <a:cs typeface="Arial" panose="020B0604020202020204" pitchFamily="34" charset="0"/>
              </a:rPr>
              <a:t>Weigh Ins</a:t>
            </a:r>
          </a:p>
          <a:p>
            <a:pPr marL="0" indent="0" algn="r">
              <a:buNone/>
            </a:pPr>
            <a:endParaRPr lang="en-CA" sz="2000" dirty="0">
              <a:solidFill>
                <a:schemeClr val="tx1"/>
              </a:solidFill>
              <a:latin typeface="Arial" panose="020B0604020202020204" pitchFamily="34" charset="0"/>
              <a:cs typeface="Arial" panose="020B0604020202020204" pitchFamily="34" charset="0"/>
            </a:endParaRPr>
          </a:p>
          <a:p>
            <a:pPr marL="0" indent="0" algn="r">
              <a:buNone/>
            </a:pPr>
            <a:r>
              <a:rPr lang="en-CA" sz="2000" dirty="0">
                <a:solidFill>
                  <a:schemeClr val="tx1"/>
                </a:solidFill>
                <a:latin typeface="Arial" panose="020B0604020202020204" pitchFamily="34" charset="0"/>
                <a:cs typeface="Arial" panose="020B0604020202020204" pitchFamily="34" charset="0"/>
              </a:rPr>
              <a:t>You will have a weigh-in at each visit.</a:t>
            </a:r>
          </a:p>
          <a:p>
            <a:pPr marL="0" indent="0" algn="r">
              <a:buNone/>
            </a:pPr>
            <a:endParaRPr lang="en-CA" sz="2000" dirty="0">
              <a:solidFill>
                <a:schemeClr val="tx1"/>
              </a:solidFill>
              <a:latin typeface="Arial" panose="020B0604020202020204" pitchFamily="34" charset="0"/>
              <a:cs typeface="Arial" panose="020B0604020202020204" pitchFamily="34" charset="0"/>
            </a:endParaRPr>
          </a:p>
          <a:p>
            <a:pPr marL="0" indent="0" algn="r">
              <a:buNone/>
            </a:pPr>
            <a:r>
              <a:rPr lang="en-CA" sz="2000" dirty="0">
                <a:solidFill>
                  <a:schemeClr val="tx1"/>
                </a:solidFill>
                <a:latin typeface="Arial" panose="020B0604020202020204" pitchFamily="34" charset="0"/>
                <a:cs typeface="Arial" panose="020B0604020202020204" pitchFamily="34" charset="0"/>
              </a:rPr>
              <a:t>We will review your meal plan, provide guidance and modifications to keep your weight loss consistent</a:t>
            </a:r>
            <a:endParaRPr lang="en-US" sz="2000" dirty="0">
              <a:solidFill>
                <a:schemeClr val="tx1"/>
              </a:solidFill>
              <a:latin typeface="Arial" panose="020B0604020202020204" pitchFamily="34" charset="0"/>
              <a:cs typeface="Arial" panose="020B0604020202020204" pitchFamily="34" charset="0"/>
            </a:endParaRPr>
          </a:p>
        </p:txBody>
      </p:sp>
      <p:pic>
        <p:nvPicPr>
          <p:cNvPr id="8" name="Picture 7" descr="A close up of a sign&#10;&#10;Description generated with very high confidence">
            <a:extLst>
              <a:ext uri="{FF2B5EF4-FFF2-40B4-BE49-F238E27FC236}">
                <a16:creationId xmlns:a16="http://schemas.microsoft.com/office/drawing/2014/main" id="{132C016D-1FF4-48D4-9F03-CE35528D224C}"/>
              </a:ext>
            </a:extLst>
          </p:cNvPr>
          <p:cNvPicPr>
            <a:picLocks noChangeAspect="1"/>
          </p:cNvPicPr>
          <p:nvPr/>
        </p:nvPicPr>
        <p:blipFill>
          <a:blip r:embed="rId3"/>
          <a:stretch>
            <a:fillRect/>
          </a:stretch>
        </p:blipFill>
        <p:spPr>
          <a:xfrm>
            <a:off x="0" y="6318000"/>
            <a:ext cx="1148603" cy="540000"/>
          </a:xfrm>
          <a:prstGeom prst="rect">
            <a:avLst/>
          </a:prstGeom>
        </p:spPr>
      </p:pic>
      <p:pic>
        <p:nvPicPr>
          <p:cNvPr id="9" name="Content Placeholder 8" descr="anne3.png">
            <a:extLst>
              <a:ext uri="{FF2B5EF4-FFF2-40B4-BE49-F238E27FC236}">
                <a16:creationId xmlns:a16="http://schemas.microsoft.com/office/drawing/2014/main" id="{35F33440-EE39-4C3B-A972-4C983FDF47D5}"/>
              </a:ext>
            </a:extLst>
          </p:cNvPr>
          <p:cNvPicPr>
            <a:picLocks noChangeAspect="1"/>
          </p:cNvPicPr>
          <p:nvPr/>
        </p:nvPicPr>
        <p:blipFill>
          <a:blip r:embed="rId4" cstate="print"/>
          <a:stretch>
            <a:fillRect/>
          </a:stretch>
        </p:blipFill>
        <p:spPr>
          <a:xfrm>
            <a:off x="468533" y="1071416"/>
            <a:ext cx="3855775" cy="4715166"/>
          </a:xfrm>
          <a:prstGeom prst="rect">
            <a:avLst/>
          </a:prstGeom>
        </p:spPr>
      </p:pic>
      <p:pic>
        <p:nvPicPr>
          <p:cNvPr id="11" name="Graphic 10" descr="Line Arrow: Straight">
            <a:extLst>
              <a:ext uri="{FF2B5EF4-FFF2-40B4-BE49-F238E27FC236}">
                <a16:creationId xmlns:a16="http://schemas.microsoft.com/office/drawing/2014/main" id="{06F41D3C-507A-4493-8537-11D3F44A0A50}"/>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297693" y="3552034"/>
            <a:ext cx="914400" cy="914400"/>
          </a:xfrm>
          <a:prstGeom prst="rect">
            <a:avLst/>
          </a:prstGeom>
        </p:spPr>
      </p:pic>
    </p:spTree>
    <p:extLst>
      <p:ext uri="{BB962C8B-B14F-4D97-AF65-F5344CB8AC3E}">
        <p14:creationId xmlns:p14="http://schemas.microsoft.com/office/powerpoint/2010/main" val="2626621801"/>
      </p:ext>
    </p:extLst>
  </p:cSld>
  <p:clrMapOvr>
    <a:overrideClrMapping bg1="dk1" tx1="lt1" bg2="dk2" tx2="lt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 y="0"/>
            <a:ext cx="9141714"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720090" y="0"/>
            <a:ext cx="8413995"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065186" y="0"/>
            <a:ext cx="8078814"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ext Placeholder 4"/>
          <p:cNvSpPr>
            <a:spLocks noGrp="1"/>
          </p:cNvSpPr>
          <p:nvPr>
            <p:ph type="body" idx="1"/>
          </p:nvPr>
        </p:nvSpPr>
        <p:spPr>
          <a:xfrm>
            <a:off x="4397935" y="626460"/>
            <a:ext cx="4211955" cy="5605078"/>
          </a:xfrm>
        </p:spPr>
        <p:txBody>
          <a:bodyPr>
            <a:normAutofit/>
          </a:bodyPr>
          <a:lstStyle/>
          <a:p>
            <a:pPr marL="0" indent="0" algn="r">
              <a:buNone/>
            </a:pPr>
            <a:r>
              <a:rPr lang="en-CA" sz="2400" b="1" dirty="0">
                <a:solidFill>
                  <a:srgbClr val="FF0000"/>
                </a:solidFill>
                <a:latin typeface="Arial" panose="020B0604020202020204" pitchFamily="34" charset="0"/>
                <a:cs typeface="Arial" panose="020B0604020202020204" pitchFamily="34" charset="0"/>
              </a:rPr>
              <a:t>Service Review &amp; </a:t>
            </a:r>
          </a:p>
          <a:p>
            <a:pPr marL="0" indent="0" algn="r">
              <a:buNone/>
            </a:pPr>
            <a:r>
              <a:rPr lang="en-CA" sz="2400" b="1" dirty="0">
                <a:solidFill>
                  <a:srgbClr val="FF0000"/>
                </a:solidFill>
                <a:latin typeface="Arial" panose="020B0604020202020204" pitchFamily="34" charset="0"/>
                <a:cs typeface="Arial" panose="020B0604020202020204" pitchFamily="34" charset="0"/>
              </a:rPr>
              <a:t>Measurements </a:t>
            </a:r>
          </a:p>
          <a:p>
            <a:pPr marL="0" indent="0" algn="r">
              <a:buNone/>
            </a:pPr>
            <a:endParaRPr lang="en-CA" sz="2200" b="1" dirty="0">
              <a:solidFill>
                <a:schemeClr val="tx1"/>
              </a:solidFill>
              <a:latin typeface="Arial" panose="020B0604020202020204" pitchFamily="34" charset="0"/>
              <a:cs typeface="Arial" panose="020B0604020202020204" pitchFamily="34" charset="0"/>
            </a:endParaRPr>
          </a:p>
          <a:p>
            <a:pPr marL="0" indent="0" algn="r">
              <a:buNone/>
            </a:pPr>
            <a:r>
              <a:rPr lang="en-CA" sz="2000" dirty="0">
                <a:solidFill>
                  <a:schemeClr val="tx1"/>
                </a:solidFill>
                <a:latin typeface="Arial" panose="020B0604020202020204" pitchFamily="34" charset="0"/>
                <a:cs typeface="Arial" panose="020B0604020202020204" pitchFamily="34" charset="0"/>
              </a:rPr>
              <a:t>To help you plan and set goals every four weeks you will be provided with a formal service review. The purpose of this is to evaluate your progress to date.</a:t>
            </a:r>
          </a:p>
          <a:p>
            <a:pPr marL="0" indent="0" algn="r">
              <a:buNone/>
            </a:pPr>
            <a:endParaRPr lang="en-CA" sz="2000" dirty="0">
              <a:solidFill>
                <a:schemeClr val="tx1"/>
              </a:solidFill>
              <a:latin typeface="Arial" panose="020B0604020202020204" pitchFamily="34" charset="0"/>
              <a:cs typeface="Arial" panose="020B0604020202020204" pitchFamily="34" charset="0"/>
            </a:endParaRPr>
          </a:p>
          <a:p>
            <a:pPr marL="0" indent="0" algn="r">
              <a:buNone/>
            </a:pPr>
            <a:r>
              <a:rPr lang="en-CA" sz="2000" dirty="0">
                <a:solidFill>
                  <a:schemeClr val="tx1"/>
                </a:solidFill>
                <a:latin typeface="Arial" panose="020B0604020202020204" pitchFamily="34" charset="0"/>
                <a:cs typeface="Arial" panose="020B0604020202020204" pitchFamily="34" charset="0"/>
              </a:rPr>
              <a:t>Your measurements will be taken at this time so you will not only know how many pounds are gone…</a:t>
            </a:r>
            <a:r>
              <a:rPr lang="en-CA" sz="2000" b="1" i="1" dirty="0">
                <a:solidFill>
                  <a:schemeClr val="tx1"/>
                </a:solidFill>
                <a:latin typeface="+mn-lt"/>
              </a:rPr>
              <a:t>You will see how many inches are gone too!</a:t>
            </a:r>
          </a:p>
          <a:p>
            <a:pPr marL="95250" indent="0" algn="r">
              <a:buNone/>
            </a:pPr>
            <a:endParaRPr lang="en-CA" sz="2000" dirty="0">
              <a:solidFill>
                <a:schemeClr val="tx1"/>
              </a:solidFill>
              <a:latin typeface="Arial" panose="020B0604020202020204" pitchFamily="34" charset="0"/>
              <a:cs typeface="Arial" panose="020B0604020202020204" pitchFamily="34" charset="0"/>
            </a:endParaRPr>
          </a:p>
        </p:txBody>
      </p:sp>
      <p:pic>
        <p:nvPicPr>
          <p:cNvPr id="8" name="Picture 7" descr="A close up of a sign&#10;&#10;Description generated with very high confidence">
            <a:extLst>
              <a:ext uri="{FF2B5EF4-FFF2-40B4-BE49-F238E27FC236}">
                <a16:creationId xmlns:a16="http://schemas.microsoft.com/office/drawing/2014/main" id="{132C016D-1FF4-48D4-9F03-CE35528D224C}"/>
              </a:ext>
            </a:extLst>
          </p:cNvPr>
          <p:cNvPicPr>
            <a:picLocks noChangeAspect="1"/>
          </p:cNvPicPr>
          <p:nvPr/>
        </p:nvPicPr>
        <p:blipFill>
          <a:blip r:embed="rId3"/>
          <a:stretch>
            <a:fillRect/>
          </a:stretch>
        </p:blipFill>
        <p:spPr>
          <a:xfrm>
            <a:off x="0" y="6318000"/>
            <a:ext cx="1148603" cy="540000"/>
          </a:xfrm>
          <a:prstGeom prst="rect">
            <a:avLst/>
          </a:prstGeom>
        </p:spPr>
      </p:pic>
      <p:pic>
        <p:nvPicPr>
          <p:cNvPr id="9" name="Content Placeholder 8" descr="anne3.png">
            <a:extLst>
              <a:ext uri="{FF2B5EF4-FFF2-40B4-BE49-F238E27FC236}">
                <a16:creationId xmlns:a16="http://schemas.microsoft.com/office/drawing/2014/main" id="{35F33440-EE39-4C3B-A972-4C983FDF47D5}"/>
              </a:ext>
            </a:extLst>
          </p:cNvPr>
          <p:cNvPicPr>
            <a:picLocks noChangeAspect="1"/>
          </p:cNvPicPr>
          <p:nvPr/>
        </p:nvPicPr>
        <p:blipFill>
          <a:blip r:embed="rId4" cstate="print"/>
          <a:stretch>
            <a:fillRect/>
          </a:stretch>
        </p:blipFill>
        <p:spPr>
          <a:xfrm>
            <a:off x="468533" y="1071416"/>
            <a:ext cx="3855775" cy="4715166"/>
          </a:xfrm>
          <a:prstGeom prst="rect">
            <a:avLst/>
          </a:prstGeom>
        </p:spPr>
      </p:pic>
      <p:pic>
        <p:nvPicPr>
          <p:cNvPr id="11" name="Graphic 10" descr="Line Arrow: Straight">
            <a:extLst>
              <a:ext uri="{FF2B5EF4-FFF2-40B4-BE49-F238E27FC236}">
                <a16:creationId xmlns:a16="http://schemas.microsoft.com/office/drawing/2014/main" id="{06F41D3C-507A-4493-8537-11D3F44A0A50}"/>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482020" y="3954990"/>
            <a:ext cx="914400" cy="914400"/>
          </a:xfrm>
          <a:prstGeom prst="rect">
            <a:avLst/>
          </a:prstGeom>
        </p:spPr>
      </p:pic>
    </p:spTree>
    <p:extLst>
      <p:ext uri="{BB962C8B-B14F-4D97-AF65-F5344CB8AC3E}">
        <p14:creationId xmlns:p14="http://schemas.microsoft.com/office/powerpoint/2010/main" val="4161681995"/>
      </p:ext>
    </p:extLst>
  </p:cSld>
  <p:clrMapOvr>
    <a:overrideClrMapping bg1="dk1" tx1="lt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 y="0"/>
            <a:ext cx="9141714"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720090" y="0"/>
            <a:ext cx="8413995"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065186" y="0"/>
            <a:ext cx="8078814"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ext Placeholder 4"/>
          <p:cNvSpPr>
            <a:spLocks noGrp="1"/>
          </p:cNvSpPr>
          <p:nvPr>
            <p:ph type="body" idx="1"/>
          </p:nvPr>
        </p:nvSpPr>
        <p:spPr>
          <a:xfrm>
            <a:off x="4397935" y="626460"/>
            <a:ext cx="4211955" cy="5605078"/>
          </a:xfrm>
        </p:spPr>
        <p:txBody>
          <a:bodyPr>
            <a:normAutofit/>
          </a:bodyPr>
          <a:lstStyle/>
          <a:p>
            <a:pPr marL="0" indent="0" algn="r">
              <a:buNone/>
            </a:pPr>
            <a:r>
              <a:rPr lang="en-CA" sz="2400" b="1" dirty="0">
                <a:solidFill>
                  <a:srgbClr val="FF0000"/>
                </a:solidFill>
                <a:latin typeface="Arial" panose="020B0604020202020204" pitchFamily="34" charset="0"/>
                <a:cs typeface="Arial" panose="020B0604020202020204" pitchFamily="34" charset="0"/>
              </a:rPr>
              <a:t>Convenient Studio Hours </a:t>
            </a:r>
          </a:p>
          <a:p>
            <a:pPr marL="0" indent="0" algn="r">
              <a:buNone/>
            </a:pPr>
            <a:endParaRPr lang="en-CA" sz="2000" dirty="0">
              <a:solidFill>
                <a:schemeClr val="tx1"/>
              </a:solidFill>
              <a:latin typeface="Arial" panose="020B0604020202020204" pitchFamily="34" charset="0"/>
              <a:cs typeface="Arial" panose="020B0604020202020204" pitchFamily="34" charset="0"/>
            </a:endParaRPr>
          </a:p>
          <a:p>
            <a:pPr marL="0" indent="0" algn="r">
              <a:buNone/>
            </a:pPr>
            <a:r>
              <a:rPr lang="en-CA" sz="2000" dirty="0">
                <a:solidFill>
                  <a:schemeClr val="tx1"/>
                </a:solidFill>
                <a:latin typeface="Arial" panose="020B0604020202020204" pitchFamily="34" charset="0"/>
                <a:cs typeface="Arial" panose="020B0604020202020204" pitchFamily="34" charset="0"/>
              </a:rPr>
              <a:t>Our studio is open from 9 am-7 pm Monday to Friday and 9-1 on Saturday. </a:t>
            </a:r>
          </a:p>
          <a:p>
            <a:pPr marL="0" indent="0" algn="r">
              <a:buNone/>
            </a:pPr>
            <a:endParaRPr lang="en-CA" sz="2000" dirty="0">
              <a:solidFill>
                <a:schemeClr val="tx1"/>
              </a:solidFill>
              <a:latin typeface="Arial" panose="020B0604020202020204" pitchFamily="34" charset="0"/>
              <a:cs typeface="Arial" panose="020B0604020202020204" pitchFamily="34" charset="0"/>
            </a:endParaRPr>
          </a:p>
          <a:p>
            <a:pPr marL="0" indent="0" algn="r">
              <a:buNone/>
            </a:pPr>
            <a:r>
              <a:rPr lang="en-CA" sz="2400" b="1" dirty="0">
                <a:solidFill>
                  <a:srgbClr val="FF0000"/>
                </a:solidFill>
                <a:latin typeface="Arial" panose="020B0604020202020204" pitchFamily="34" charset="0"/>
                <a:cs typeface="Arial" panose="020B0604020202020204" pitchFamily="34" charset="0"/>
              </a:rPr>
              <a:t>No Binding Contracts </a:t>
            </a:r>
          </a:p>
          <a:p>
            <a:pPr marL="0" indent="0" algn="r">
              <a:buNone/>
            </a:pPr>
            <a:endParaRPr lang="en-CA" sz="2400" b="1" dirty="0">
              <a:solidFill>
                <a:schemeClr val="tx1"/>
              </a:solidFill>
              <a:latin typeface="Arial" panose="020B0604020202020204" pitchFamily="34" charset="0"/>
              <a:cs typeface="Arial" panose="020B0604020202020204" pitchFamily="34" charset="0"/>
            </a:endParaRPr>
          </a:p>
          <a:p>
            <a:pPr marL="0" indent="0" algn="r">
              <a:buNone/>
            </a:pPr>
            <a:r>
              <a:rPr lang="en-CA" sz="2000" dirty="0">
                <a:solidFill>
                  <a:schemeClr val="tx1"/>
                </a:solidFill>
                <a:latin typeface="Arial" panose="020B0604020202020204" pitchFamily="34" charset="0"/>
                <a:cs typeface="Arial" panose="020B0604020202020204" pitchFamily="34" charset="0"/>
              </a:rPr>
              <a:t>You will not be required to sign a contract with us; however, we will provide you with a service guarantee, so you can be confident that you will be able to receive our services as long as necessary</a:t>
            </a:r>
          </a:p>
          <a:p>
            <a:pPr marL="0" indent="0" algn="ctr">
              <a:buNone/>
            </a:pPr>
            <a:endParaRPr lang="en-CA" sz="2000" dirty="0">
              <a:latin typeface="Arial" panose="020B0604020202020204" pitchFamily="34" charset="0"/>
              <a:cs typeface="Arial" panose="020B0604020202020204" pitchFamily="34" charset="0"/>
            </a:endParaRPr>
          </a:p>
          <a:p>
            <a:pPr marL="95250" indent="0" algn="r">
              <a:buNone/>
            </a:pPr>
            <a:endParaRPr lang="en-CA" sz="2000" dirty="0">
              <a:solidFill>
                <a:schemeClr val="tx1"/>
              </a:solidFill>
              <a:latin typeface="Arial" panose="020B0604020202020204" pitchFamily="34" charset="0"/>
              <a:cs typeface="Arial" panose="020B0604020202020204" pitchFamily="34" charset="0"/>
            </a:endParaRPr>
          </a:p>
        </p:txBody>
      </p:sp>
      <p:pic>
        <p:nvPicPr>
          <p:cNvPr id="8" name="Picture 7" descr="A close up of a sign&#10;&#10;Description generated with very high confidence">
            <a:extLst>
              <a:ext uri="{FF2B5EF4-FFF2-40B4-BE49-F238E27FC236}">
                <a16:creationId xmlns:a16="http://schemas.microsoft.com/office/drawing/2014/main" id="{132C016D-1FF4-48D4-9F03-CE35528D224C}"/>
              </a:ext>
            </a:extLst>
          </p:cNvPr>
          <p:cNvPicPr>
            <a:picLocks noChangeAspect="1"/>
          </p:cNvPicPr>
          <p:nvPr/>
        </p:nvPicPr>
        <p:blipFill>
          <a:blip r:embed="rId3"/>
          <a:stretch>
            <a:fillRect/>
          </a:stretch>
        </p:blipFill>
        <p:spPr>
          <a:xfrm>
            <a:off x="0" y="6318000"/>
            <a:ext cx="1148603" cy="540000"/>
          </a:xfrm>
          <a:prstGeom prst="rect">
            <a:avLst/>
          </a:prstGeom>
        </p:spPr>
      </p:pic>
      <p:pic>
        <p:nvPicPr>
          <p:cNvPr id="9" name="Content Placeholder 8" descr="anne3.png">
            <a:extLst>
              <a:ext uri="{FF2B5EF4-FFF2-40B4-BE49-F238E27FC236}">
                <a16:creationId xmlns:a16="http://schemas.microsoft.com/office/drawing/2014/main" id="{35F33440-EE39-4C3B-A972-4C983FDF47D5}"/>
              </a:ext>
            </a:extLst>
          </p:cNvPr>
          <p:cNvPicPr>
            <a:picLocks noChangeAspect="1"/>
          </p:cNvPicPr>
          <p:nvPr/>
        </p:nvPicPr>
        <p:blipFill>
          <a:blip r:embed="rId4" cstate="print"/>
          <a:stretch>
            <a:fillRect/>
          </a:stretch>
        </p:blipFill>
        <p:spPr>
          <a:xfrm>
            <a:off x="468533" y="1071416"/>
            <a:ext cx="3855775" cy="4715166"/>
          </a:xfrm>
          <a:prstGeom prst="rect">
            <a:avLst/>
          </a:prstGeom>
        </p:spPr>
      </p:pic>
      <p:pic>
        <p:nvPicPr>
          <p:cNvPr id="11" name="Graphic 10" descr="Line Arrow: Straight">
            <a:extLst>
              <a:ext uri="{FF2B5EF4-FFF2-40B4-BE49-F238E27FC236}">
                <a16:creationId xmlns:a16="http://schemas.microsoft.com/office/drawing/2014/main" id="{06F41D3C-507A-4493-8537-11D3F44A0A50}"/>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39220" y="4497431"/>
            <a:ext cx="914400" cy="914400"/>
          </a:xfrm>
          <a:prstGeom prst="rect">
            <a:avLst/>
          </a:prstGeom>
        </p:spPr>
      </p:pic>
    </p:spTree>
    <p:extLst>
      <p:ext uri="{BB962C8B-B14F-4D97-AF65-F5344CB8AC3E}">
        <p14:creationId xmlns:p14="http://schemas.microsoft.com/office/powerpoint/2010/main" val="1568783198"/>
      </p:ext>
    </p:extLst>
  </p:cSld>
  <p:clrMapOvr>
    <a:overrideClrMapping bg1="dk1" tx1="lt1" bg2="dk2" tx2="lt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 y="0"/>
            <a:ext cx="9141714"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720090" y="0"/>
            <a:ext cx="8413995"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065186" y="0"/>
            <a:ext cx="8078814"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ext Placeholder 4"/>
          <p:cNvSpPr>
            <a:spLocks noGrp="1"/>
          </p:cNvSpPr>
          <p:nvPr>
            <p:ph type="body" idx="1"/>
          </p:nvPr>
        </p:nvSpPr>
        <p:spPr>
          <a:xfrm>
            <a:off x="4397935" y="626460"/>
            <a:ext cx="4211955" cy="5605078"/>
          </a:xfrm>
        </p:spPr>
        <p:txBody>
          <a:bodyPr>
            <a:normAutofit/>
          </a:bodyPr>
          <a:lstStyle/>
          <a:p>
            <a:pPr marL="0" indent="0" algn="r">
              <a:buNone/>
            </a:pPr>
            <a:r>
              <a:rPr lang="en-CA" sz="2400" b="1" dirty="0">
                <a:solidFill>
                  <a:srgbClr val="FF0000"/>
                </a:solidFill>
                <a:latin typeface="Arial" panose="020B0604020202020204" pitchFamily="34" charset="0"/>
                <a:cs typeface="Arial" panose="020B0604020202020204" pitchFamily="34" charset="0"/>
              </a:rPr>
              <a:t>Product Purchase Privilege </a:t>
            </a:r>
          </a:p>
          <a:p>
            <a:pPr marL="0" indent="0" algn="r">
              <a:buNone/>
            </a:pPr>
            <a:endParaRPr lang="en-CA" sz="2000" b="1" dirty="0">
              <a:solidFill>
                <a:schemeClr val="tx1"/>
              </a:solidFill>
              <a:latin typeface="Arial" panose="020B0604020202020204" pitchFamily="34" charset="0"/>
              <a:cs typeface="Arial" panose="020B0604020202020204" pitchFamily="34" charset="0"/>
            </a:endParaRPr>
          </a:p>
          <a:p>
            <a:pPr marL="0" indent="0" algn="r">
              <a:buNone/>
            </a:pPr>
            <a:r>
              <a:rPr lang="en-CA" sz="2000" dirty="0">
                <a:solidFill>
                  <a:schemeClr val="tx1"/>
                </a:solidFill>
                <a:latin typeface="Arial" panose="020B0604020202020204" pitchFamily="34" charset="0"/>
                <a:cs typeface="Arial" panose="020B0604020202020204" pitchFamily="34" charset="0"/>
              </a:rPr>
              <a:t>Suzy, these points I’ve outlined are our responsibilities to you. You will have a couple of responsibilities too. </a:t>
            </a:r>
          </a:p>
          <a:p>
            <a:pPr marL="0" indent="0" algn="r">
              <a:buNone/>
            </a:pPr>
            <a:endParaRPr lang="en-CA" sz="2000" dirty="0">
              <a:solidFill>
                <a:schemeClr val="tx1"/>
              </a:solidFill>
              <a:latin typeface="Arial" panose="020B0604020202020204" pitchFamily="34" charset="0"/>
              <a:cs typeface="Arial" panose="020B0604020202020204" pitchFamily="34" charset="0"/>
            </a:endParaRPr>
          </a:p>
          <a:p>
            <a:pPr marL="0" indent="0" algn="r">
              <a:buNone/>
            </a:pPr>
            <a:r>
              <a:rPr lang="en-CA" sz="2000" dirty="0">
                <a:solidFill>
                  <a:schemeClr val="tx1"/>
                </a:solidFill>
                <a:latin typeface="Arial" panose="020B0604020202020204" pitchFamily="34" charset="0"/>
                <a:cs typeface="Arial" panose="020B0604020202020204" pitchFamily="34" charset="0"/>
              </a:rPr>
              <a:t>There are two nutritional products that are exclusive to our program that you will be taking throughout your program. </a:t>
            </a:r>
          </a:p>
          <a:p>
            <a:pPr marL="95250" indent="0" algn="r">
              <a:buNone/>
            </a:pPr>
            <a:endParaRPr lang="en-CA" sz="2000" dirty="0">
              <a:solidFill>
                <a:schemeClr val="tx1"/>
              </a:solidFill>
              <a:latin typeface="Arial" panose="020B0604020202020204" pitchFamily="34" charset="0"/>
              <a:cs typeface="Arial" panose="020B0604020202020204" pitchFamily="34" charset="0"/>
            </a:endParaRPr>
          </a:p>
        </p:txBody>
      </p:sp>
      <p:pic>
        <p:nvPicPr>
          <p:cNvPr id="8" name="Picture 7" descr="A close up of a sign&#10;&#10;Description generated with very high confidence">
            <a:extLst>
              <a:ext uri="{FF2B5EF4-FFF2-40B4-BE49-F238E27FC236}">
                <a16:creationId xmlns:a16="http://schemas.microsoft.com/office/drawing/2014/main" id="{132C016D-1FF4-48D4-9F03-CE35528D224C}"/>
              </a:ext>
            </a:extLst>
          </p:cNvPr>
          <p:cNvPicPr>
            <a:picLocks noChangeAspect="1"/>
          </p:cNvPicPr>
          <p:nvPr/>
        </p:nvPicPr>
        <p:blipFill>
          <a:blip r:embed="rId3"/>
          <a:stretch>
            <a:fillRect/>
          </a:stretch>
        </p:blipFill>
        <p:spPr>
          <a:xfrm>
            <a:off x="0" y="6318000"/>
            <a:ext cx="1148603" cy="540000"/>
          </a:xfrm>
          <a:prstGeom prst="rect">
            <a:avLst/>
          </a:prstGeom>
        </p:spPr>
      </p:pic>
      <p:pic>
        <p:nvPicPr>
          <p:cNvPr id="9" name="Content Placeholder 8" descr="anne3.png">
            <a:extLst>
              <a:ext uri="{FF2B5EF4-FFF2-40B4-BE49-F238E27FC236}">
                <a16:creationId xmlns:a16="http://schemas.microsoft.com/office/drawing/2014/main" id="{35F33440-EE39-4C3B-A972-4C983FDF47D5}"/>
              </a:ext>
            </a:extLst>
          </p:cNvPr>
          <p:cNvPicPr>
            <a:picLocks noChangeAspect="1"/>
          </p:cNvPicPr>
          <p:nvPr/>
        </p:nvPicPr>
        <p:blipFill>
          <a:blip r:embed="rId4" cstate="print"/>
          <a:stretch>
            <a:fillRect/>
          </a:stretch>
        </p:blipFill>
        <p:spPr>
          <a:xfrm>
            <a:off x="468533" y="1071416"/>
            <a:ext cx="3855775" cy="4715166"/>
          </a:xfrm>
          <a:prstGeom prst="rect">
            <a:avLst/>
          </a:prstGeom>
        </p:spPr>
      </p:pic>
      <p:pic>
        <p:nvPicPr>
          <p:cNvPr id="11" name="Graphic 10" descr="Line Arrow: Straight">
            <a:extLst>
              <a:ext uri="{FF2B5EF4-FFF2-40B4-BE49-F238E27FC236}">
                <a16:creationId xmlns:a16="http://schemas.microsoft.com/office/drawing/2014/main" id="{06F41D3C-507A-4493-8537-11D3F44A0A50}"/>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39220" y="4950691"/>
            <a:ext cx="914400" cy="914400"/>
          </a:xfrm>
          <a:prstGeom prst="rect">
            <a:avLst/>
          </a:prstGeom>
        </p:spPr>
      </p:pic>
    </p:spTree>
    <p:extLst>
      <p:ext uri="{BB962C8B-B14F-4D97-AF65-F5344CB8AC3E}">
        <p14:creationId xmlns:p14="http://schemas.microsoft.com/office/powerpoint/2010/main" val="3189237459"/>
      </p:ext>
    </p:extLst>
  </p:cSld>
  <p:clrMapOvr>
    <a:overrideClrMapping bg1="dk1" tx1="lt1" bg2="dk2" tx2="lt2" accent1="accent1" accent2="accent2" accent3="accent3" accent4="accent4" accent5="accent5" accent6="accent6" hlink="hlink" folHlink="folHlink"/>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TotalTime>
  <Words>1201</Words>
  <Application>Microsoft Office PowerPoint</Application>
  <PresentationFormat>On-screen Show (4:3)</PresentationFormat>
  <Paragraphs>164</Paragraphs>
  <Slides>22</Slides>
  <Notes>22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Arial</vt:lpstr>
      <vt:lpstr>Calibri</vt:lpstr>
      <vt:lpstr>Gill Sans MT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Nicole Wreaks</dc:creator>
  <cp:lastModifiedBy>Nicole Wreaks</cp:lastModifiedBy>
  <cp:revision>9</cp:revision>
  <dcterms:created xsi:type="dcterms:W3CDTF">2018-08-30T23:18:13Z</dcterms:created>
  <dcterms:modified xsi:type="dcterms:W3CDTF">2018-09-02T16:29:50Z</dcterms:modified>
</cp:coreProperties>
</file>