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467" r:id="rId2"/>
    <p:sldId id="472" r:id="rId3"/>
    <p:sldId id="473" r:id="rId4"/>
    <p:sldId id="470" r:id="rId5"/>
    <p:sldId id="458" r:id="rId6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467"/>
            <p14:sldId id="472"/>
            <p14:sldId id="473"/>
            <p14:sldId id="470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5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2982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3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1579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4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8904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28339" y="4242816"/>
            <a:ext cx="7070105" cy="1821726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2800" b="1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Consultation Cornerstones</a:t>
            </a:r>
          </a:p>
          <a:p>
            <a:pPr lvl="0"/>
            <a:r>
              <a:rPr lang="en-CA" sz="2800" b="1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Course Overview </a:t>
            </a:r>
            <a:endParaRPr lang="en-CA" sz="2800" b="0" i="0" u="none" strike="noStrike" cap="none" dirty="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0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E0BB17B2-37B9-4A90-B0AF-E7D8CF5AA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2215023"/>
            <a:ext cx="5168390" cy="240330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51508" y="32688"/>
            <a:ext cx="2338388" cy="2556385"/>
          </a:xfrm>
        </p:spPr>
        <p:txBody>
          <a:bodyPr anchor="b">
            <a:normAutofit/>
          </a:bodyPr>
          <a:lstStyle/>
          <a:p>
            <a:br>
              <a:rPr lang="en-US" sz="26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CA" sz="26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Consultation Cornerstones </a:t>
            </a:r>
            <a:br>
              <a:rPr lang="en-CA" sz="26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CA" sz="2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Course Overview </a:t>
            </a:r>
            <a:br>
              <a:rPr lang="en-US" sz="2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</a:br>
            <a:endParaRPr lang="en-US" sz="2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376987" y="2215022"/>
            <a:ext cx="2284413" cy="4185778"/>
          </a:xfrm>
        </p:spPr>
        <p:txBody>
          <a:bodyPr>
            <a:noAutofit/>
          </a:bodyPr>
          <a:lstStyle/>
          <a:p>
            <a:pPr marL="95250" indent="0">
              <a:buNone/>
            </a:pPr>
            <a:r>
              <a:rPr lang="en-US" sz="1800" dirty="0">
                <a:solidFill>
                  <a:schemeClr val="bg1"/>
                </a:solidFill>
                <a:latin typeface="+mn-lt"/>
              </a:rPr>
              <a:t>The following modules will provide an overview of</a:t>
            </a:r>
            <a:r>
              <a:rPr lang="en-US" sz="1800" dirty="0">
                <a:solidFill>
                  <a:schemeClr val="bg1"/>
                </a:solidFill>
                <a:latin typeface="+mn-lt"/>
                <a:cs typeface="Arial"/>
                <a:sym typeface="Arial"/>
              </a:rPr>
              <a:t> t</a:t>
            </a:r>
            <a:r>
              <a:rPr lang="en-US" sz="1800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he </a:t>
            </a:r>
            <a:r>
              <a:rPr lang="en-CA" sz="1800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Consultation Cornerstones</a:t>
            </a:r>
          </a:p>
          <a:p>
            <a:pPr marL="95250" indent="0">
              <a:buNone/>
            </a:pPr>
            <a:endParaRPr lang="en-US" sz="1800" dirty="0">
              <a:solidFill>
                <a:schemeClr val="bg1"/>
              </a:solidFill>
              <a:latin typeface="+mn-lt"/>
            </a:endParaRPr>
          </a:p>
          <a:p>
            <a:pPr marL="95250" indent="0">
              <a:buNone/>
            </a:pPr>
            <a:r>
              <a:rPr lang="en-US" sz="1800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Upon completion of this course the Health Coach will have an understanding of </a:t>
            </a:r>
            <a:r>
              <a:rPr lang="en-CA" sz="1800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the consultation steps and processes. 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879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4822" y="1124102"/>
            <a:ext cx="7854355" cy="46097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Consultation Cornerstones Course Will Include the Following Modules.</a:t>
            </a: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1" indent="0">
              <a:lnSpc>
                <a:spcPct val="100000"/>
              </a:lnSpc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lnSpc>
                <a:spcPct val="100000"/>
              </a:lnSpc>
              <a:buNone/>
            </a:pP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Module 1: Consultation Cornerstones </a:t>
            </a:r>
          </a:p>
          <a:p>
            <a:pPr indent="-342900">
              <a:lnSpc>
                <a:spcPct val="100000"/>
              </a:lnSpc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Explaining the 4 Consultation Cornerstones.</a:t>
            </a:r>
          </a:p>
          <a:p>
            <a:pPr marL="114300" indent="0">
              <a:lnSpc>
                <a:spcPct val="100000"/>
              </a:lnSpc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lnSpc>
                <a:spcPct val="100000"/>
              </a:lnSpc>
              <a:buNone/>
            </a:pP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Module 2: The Studio Experience</a:t>
            </a:r>
          </a:p>
          <a:p>
            <a:pPr indent="-342900">
              <a:lnSpc>
                <a:spcPct val="100000"/>
              </a:lnSpc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Client’s impression of the studio, staff, and our ability to help them with their weight loss. </a:t>
            </a:r>
          </a:p>
          <a:p>
            <a:pPr indent="-342900">
              <a:lnSpc>
                <a:spcPct val="100000"/>
              </a:lnSpc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Preparation steps for consultation success.</a:t>
            </a:r>
          </a:p>
          <a:p>
            <a:pPr marL="114300" indent="0">
              <a:lnSpc>
                <a:spcPct val="100000"/>
              </a:lnSpc>
              <a:buNone/>
            </a:pPr>
            <a:endParaRPr lang="en-CA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342900">
              <a:lnSpc>
                <a:spcPct val="100000"/>
              </a:lnSpc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943FB6-B225-4311-AD51-6F81E28EE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53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4822" y="566163"/>
            <a:ext cx="7854355" cy="5500521"/>
          </a:xfrm>
        </p:spPr>
        <p:txBody>
          <a:bodyPr>
            <a:normAutofit/>
          </a:bodyPr>
          <a:lstStyle/>
          <a:p>
            <a:pPr marL="114300" indent="0">
              <a:lnSpc>
                <a:spcPct val="100000"/>
              </a:lnSpc>
              <a:buNone/>
            </a:pP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Module 3: The Client Experience </a:t>
            </a:r>
          </a:p>
          <a:p>
            <a:pPr indent="-342900">
              <a:lnSpc>
                <a:spcPct val="100000"/>
              </a:lnSpc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Understanding the client; learning about their motivation, frustrations and challenges.</a:t>
            </a:r>
          </a:p>
          <a:p>
            <a:pPr indent="-342900">
              <a:lnSpc>
                <a:spcPct val="100000"/>
              </a:lnSpc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about current food and lifestyle habits.</a:t>
            </a:r>
          </a:p>
          <a:p>
            <a:pPr indent="-342900">
              <a:lnSpc>
                <a:spcPct val="100000"/>
              </a:lnSpc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lnSpc>
                <a:spcPct val="100000"/>
              </a:lnSpc>
              <a:buNone/>
            </a:pP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Module 4: The Ewyn Experience</a:t>
            </a:r>
          </a:p>
          <a:p>
            <a:pPr indent="-342900">
              <a:lnSpc>
                <a:spcPct val="100000"/>
              </a:lnSpc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overview of our services. </a:t>
            </a:r>
          </a:p>
          <a:p>
            <a:pPr indent="-342900">
              <a:lnSpc>
                <a:spcPct val="100000"/>
              </a:lnSpc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overview of program and product costs.</a:t>
            </a:r>
          </a:p>
          <a:p>
            <a:pPr indent="-342900">
              <a:lnSpc>
                <a:spcPct val="100000"/>
              </a:lnSpc>
            </a:pPr>
            <a:endParaRPr lang="en-CA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lnSpc>
                <a:spcPct val="100000"/>
              </a:lnSpc>
              <a:buNone/>
            </a:pP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Module 5: The Pillar Experience  </a:t>
            </a:r>
          </a:p>
          <a:p>
            <a:pPr indent="-342900">
              <a:lnSpc>
                <a:spcPct val="100000"/>
              </a:lnSpc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 Folder </a:t>
            </a:r>
            <a:r>
              <a:rPr lang="en-CA" sz="2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 (4 </a:t>
            </a: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Pillars of Service Excellence). </a:t>
            </a:r>
          </a:p>
          <a:p>
            <a:pPr indent="-342900">
              <a:lnSpc>
                <a:spcPct val="100000"/>
              </a:lnSpc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Setting the new client up for program success.</a:t>
            </a:r>
          </a:p>
          <a:p>
            <a:pPr lvl="1">
              <a:lnSpc>
                <a:spcPct val="100000"/>
              </a:lnSpc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943FB6-B225-4311-AD51-6F81E28EE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481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1640755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4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166</Words>
  <Application>Microsoft Office PowerPoint</Application>
  <PresentationFormat>On-screen Show (4:3)</PresentationFormat>
  <Paragraphs>62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 Consultation Cornerstones  Course Overview 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7</cp:revision>
  <dcterms:created xsi:type="dcterms:W3CDTF">2018-08-31T12:01:33Z</dcterms:created>
  <dcterms:modified xsi:type="dcterms:W3CDTF">2018-09-03T17:03:44Z</dcterms:modified>
</cp:coreProperties>
</file>