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318" r:id="rId2"/>
    <p:sldId id="468" r:id="rId3"/>
    <p:sldId id="464" r:id="rId4"/>
    <p:sldId id="465" r:id="rId5"/>
    <p:sldId id="458" r:id="rId6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318"/>
            <p14:sldId id="468"/>
            <p14:sldId id="464"/>
            <p14:sldId id="465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10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5764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69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5438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893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42816"/>
            <a:ext cx="7070105" cy="1607680"/>
          </a:xfrm>
          <a:prstGeom prst="rect">
            <a:avLst/>
          </a:prstGeom>
        </p:spPr>
        <p:txBody>
          <a:bodyPr spcFirstLastPara="1" lIns="91425" tIns="91425" rIns="91425" bIns="91425" anchorCtr="0">
            <a:noAutofit/>
          </a:bodyPr>
          <a:lstStyle/>
          <a:p>
            <a:pPr lvl="0"/>
            <a:r>
              <a:rPr lang="en-CA" sz="3600" b="1" dirty="0">
                <a:solidFill>
                  <a:srgbClr val="E7E6E6"/>
                </a:solidFill>
              </a:rPr>
              <a:t> </a:t>
            </a:r>
            <a: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Cornerstones Walk-Through </a:t>
            </a:r>
            <a:br>
              <a:rPr lang="en-CA" sz="3600" dirty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sz="36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Cornerstones Steps: Details 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checks that the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ROOM PREPARATION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been done.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endParaRPr 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places a New Client Folder &amp; Orientation Folder in the consultation room.</a:t>
            </a:r>
          </a:p>
          <a:p>
            <a:pPr marL="552450" indent="-457200">
              <a:buSzPct val="100000"/>
              <a:buFont typeface="+mj-lt"/>
              <a:buAutoNum type="arabicPeriod"/>
            </a:pP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 is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by staff when they arrive.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Stand &amp; Warmly Greet The Client 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Everyone Introduces Themselves </a:t>
            </a: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Offer a glass of water, tea or coffee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SIGNS IN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takes a seat in the waiting area.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89EBCD-B6C8-4337-9A6A-5EFC92B96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26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Cornerstones Steps: Details Cont. 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Client is given the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HEALTH HISTORY FORM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complete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352550" lvl="2" indent="-342900">
              <a:buSzPct val="100000"/>
              <a:buFont typeface="+mj-lt"/>
              <a:buAutoNum type="arabicPeriod" startAt="5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Health Coach reviews the for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&amp; CLIENT ELIGIBILITY.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81100" lvl="2" indent="-1714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Done prior to entering the service room. </a:t>
            </a:r>
          </a:p>
          <a:p>
            <a:pPr marL="1009650" lvl="2" indent="0">
              <a:buSzPct val="100000"/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show the potential client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DISPLAYS, STUDIO SUCCESS AND CLIENT SUCCESS.</a:t>
            </a:r>
          </a:p>
          <a:p>
            <a:pPr marL="1295400" lvl="2" indent="-2857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Inspiration to get started</a:t>
            </a:r>
          </a:p>
          <a:p>
            <a:pPr marL="1295400" lvl="2" indent="-285750">
              <a:buSzPct val="100000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the client</a:t>
            </a:r>
          </a:p>
          <a:p>
            <a:pPr marL="1181100" lvl="2" indent="-171450">
              <a:buSzPct val="100000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SzPct val="100000"/>
              <a:buFont typeface="+mj-lt"/>
              <a:buAutoNum type="arabicPeriod" startAt="5"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89EBCD-B6C8-4337-9A6A-5EFC92B96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17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</p:spPr>
        <p:txBody>
          <a:bodyPr/>
          <a:lstStyle/>
          <a:p>
            <a:pPr marL="95250" indent="0">
              <a:buNone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Cornerstones: Details Cont.</a:t>
            </a:r>
          </a:p>
          <a:p>
            <a:pPr marL="95250" indent="0">
              <a:buNone/>
            </a:pP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Font typeface="+mj-lt"/>
              <a:buAutoNum type="arabicPeriod" startAt="9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DETERMINES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client’s goal weight &amp; goal date. </a:t>
            </a:r>
          </a:p>
          <a:p>
            <a:pPr marL="552450" indent="-457200">
              <a:buFont typeface="+mj-lt"/>
              <a:buAutoNum type="arabicPeriod" startAt="9"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Font typeface="+mj-lt"/>
              <a:buAutoNum type="arabicPeriod" startAt="9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Staff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the Client Service Profile.</a:t>
            </a:r>
          </a:p>
          <a:p>
            <a:pPr marL="9525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124BC-87E7-444F-B0E0-94D964B10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48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878627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595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4338</TotalTime>
  <Words>162</Words>
  <Application>Microsoft Office PowerPoint</Application>
  <PresentationFormat>On-screen Show (4:3)</PresentationFormat>
  <Paragraphs>38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Client Service</dc:title>
  <dc:creator>Nicole Wreaks</dc:creator>
  <cp:lastModifiedBy>Nicole Wreaks</cp:lastModifiedBy>
  <cp:revision>295</cp:revision>
  <dcterms:modified xsi:type="dcterms:W3CDTF">2018-09-03T17:14:14Z</dcterms:modified>
</cp:coreProperties>
</file>