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6"/>
  </p:notesMasterIdLst>
  <p:sldIdLst>
    <p:sldId id="318" r:id="rId2"/>
    <p:sldId id="467" r:id="rId3"/>
    <p:sldId id="465" r:id="rId4"/>
    <p:sldId id="460" r:id="rId5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318"/>
            <p14:sldId id="467"/>
            <p14:sldId id="465"/>
            <p14:sldId id="4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5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3514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4885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2003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53331" y="4242816"/>
            <a:ext cx="7476335" cy="1946381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US" sz="3600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Client Service Excellence </a:t>
            </a:r>
          </a:p>
          <a:p>
            <a:pPr lvl="0"/>
            <a:r>
              <a:rPr lang="en-US" sz="3600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Course Overview  </a:t>
            </a:r>
            <a:r>
              <a:rPr lang="en-US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br>
              <a:rPr lang="en-US" sz="7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7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700" b="0" i="0" u="none" strike="noStrike" cap="none" dirty="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5E43DC57-306D-4FF4-8B99-96B9903BB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69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E0BB17B2-37B9-4A90-B0AF-E7D8CF5AA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2215023"/>
            <a:ext cx="5168390" cy="240330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51508" y="-574672"/>
            <a:ext cx="2338388" cy="2734615"/>
          </a:xfrm>
        </p:spPr>
        <p:txBody>
          <a:bodyPr anchor="b">
            <a:normAutofit/>
          </a:bodyPr>
          <a:lstStyle/>
          <a:p>
            <a:r>
              <a:rPr lang="en-CA" sz="2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Client Service Excellence </a:t>
            </a:r>
            <a:br>
              <a:rPr lang="en-CA" sz="2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</a:br>
            <a:r>
              <a:rPr lang="en-CA" sz="2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Course Overview </a:t>
            </a:r>
            <a:endParaRPr lang="en-US" sz="2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376986" y="1999281"/>
            <a:ext cx="2284413" cy="4742482"/>
          </a:xfrm>
        </p:spPr>
        <p:txBody>
          <a:bodyPr>
            <a:normAutofit fontScale="92500" lnSpcReduction="20000"/>
          </a:bodyPr>
          <a:lstStyle/>
          <a:p>
            <a:pPr marL="95250" indent="0">
              <a:buNone/>
            </a:pPr>
            <a:r>
              <a:rPr lang="en-US" dirty="0">
                <a:solidFill>
                  <a:schemeClr val="bg1"/>
                </a:solidFill>
                <a:latin typeface="+mn-lt"/>
              </a:rPr>
              <a:t>The following modules will provide an overview of </a:t>
            </a:r>
            <a:r>
              <a:rPr lang="en-US" dirty="0">
                <a:solidFill>
                  <a:schemeClr val="bg1"/>
                </a:solidFill>
                <a:latin typeface="+mn-lt"/>
                <a:cs typeface="Arial"/>
                <a:sym typeface="Arial"/>
              </a:rPr>
              <a:t>t</a:t>
            </a:r>
            <a:r>
              <a:rPr lang="en-US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he duties, responsibilities and quality of service a </a:t>
            </a:r>
            <a:r>
              <a:rPr lang="en-CA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Ewyn® Health Coach provides..</a:t>
            </a:r>
            <a:br>
              <a:rPr lang="en-US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</a:br>
            <a:endParaRPr lang="en-US" dirty="0">
              <a:solidFill>
                <a:schemeClr val="bg1"/>
              </a:solidFill>
              <a:latin typeface="+mn-lt"/>
            </a:endParaRPr>
          </a:p>
          <a:p>
            <a:pPr marL="95250" indent="0">
              <a:buNone/>
            </a:pPr>
            <a:r>
              <a:rPr lang="en-US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Upon completion of this course, the Health Coach will have a general understanding of their role, and responsibilities within the studio environment.</a:t>
            </a:r>
            <a:r>
              <a:rPr lang="en-CA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95250" indent="0">
              <a:buNone/>
            </a:pP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992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Client Service Excellence Course Will Include the Following 7 Modules.</a:t>
            </a:r>
          </a:p>
          <a:p>
            <a:pPr marL="95250" indent="0">
              <a:buNone/>
            </a:pPr>
            <a:endParaRPr lang="en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j-lt"/>
                <a:ea typeface="Arial"/>
                <a:cs typeface="Arial" panose="020B0604020202020204" pitchFamily="34" charset="0"/>
                <a:sym typeface="Arial"/>
              </a:rPr>
              <a:t>Module 1: The 4 Pillars of Service Excellence</a:t>
            </a:r>
            <a:endParaRPr lang="en-CA" sz="2000" dirty="0">
              <a:latin typeface="+mj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latin typeface="+mj-lt"/>
                <a:cs typeface="Arial" panose="020B0604020202020204" pitchFamily="34" charset="0"/>
              </a:rPr>
              <a:t>Module 2: Client File Excellence</a:t>
            </a: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Arial"/>
              </a:rPr>
              <a:t>Module 3: Pre-Service Excellence</a:t>
            </a: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Arial"/>
              </a:rPr>
              <a:t>Module 4: Weighing A Client</a:t>
            </a:r>
          </a:p>
          <a:p>
            <a:pPr marL="95250" indent="0">
              <a:buNone/>
            </a:pPr>
            <a:r>
              <a:rPr lang="en-CA" sz="2000" dirty="0">
                <a:latin typeface="+mj-lt"/>
                <a:ea typeface="Arial"/>
                <a:cs typeface="Arial" panose="020B0604020202020204" pitchFamily="34" charset="0"/>
              </a:rPr>
              <a:t>Module 5: File Charting </a:t>
            </a:r>
            <a:endParaRPr lang="en-CA" sz="2000" dirty="0">
              <a:solidFill>
                <a:schemeClr val="tx1"/>
              </a:solidFill>
              <a:latin typeface="+mj-lt"/>
              <a:cs typeface="Arial" panose="020B0604020202020204" pitchFamily="34" charset="0"/>
              <a:sym typeface="Arial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Arial"/>
              </a:rPr>
              <a:t>Module 6: Food Journal Review </a:t>
            </a: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Arial"/>
              </a:rPr>
              <a:t>Module 7: Client Service Walk-Through </a:t>
            </a:r>
          </a:p>
          <a:p>
            <a:pPr marL="95250" indent="0" algn="ctr">
              <a:buNone/>
            </a:pPr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A18EBEE-BC84-4FDE-AEA0-C5F698643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950" y="5995189"/>
            <a:ext cx="116129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3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6DB89723-1683-4E0C-A2A6-70619AAD5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969532" y="2258589"/>
            <a:ext cx="2844498" cy="3930398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902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92</Words>
  <Application>Microsoft Office PowerPoint</Application>
  <PresentationFormat>On-screen Show (4:3)</PresentationFormat>
  <Paragraphs>23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Client Service Excellence  Course Overview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9</cp:revision>
  <dcterms:created xsi:type="dcterms:W3CDTF">2018-08-28T09:57:59Z</dcterms:created>
  <dcterms:modified xsi:type="dcterms:W3CDTF">2018-09-03T17:20:34Z</dcterms:modified>
</cp:coreProperties>
</file>