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7"/>
  </p:notesMasterIdLst>
  <p:sldIdLst>
    <p:sldId id="318" r:id="rId2"/>
    <p:sldId id="463" r:id="rId3"/>
    <p:sldId id="461" r:id="rId4"/>
    <p:sldId id="462" r:id="rId5"/>
    <p:sldId id="458" r:id="rId6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907C8D10-7084-4583-BD99-CEBE5B640786}">
          <p14:sldIdLst>
            <p14:sldId id="318"/>
            <p14:sldId id="463"/>
            <p14:sldId id="461"/>
            <p14:sldId id="462"/>
            <p14:sldId id="4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E1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90" autoAdjust="0"/>
    <p:restoredTop sz="86004" autoAdjust="0"/>
  </p:normalViewPr>
  <p:slideViewPr>
    <p:cSldViewPr snapToGrid="0">
      <p:cViewPr varScale="1">
        <p:scale>
          <a:sx n="62" d="100"/>
          <a:sy n="62" d="100"/>
        </p:scale>
        <p:origin x="8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0415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5139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37326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31167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3414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ison" type="twoTxTwoObj">
  <p:cSld name="TWO_OBJECTS_WITH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6" r:id="rId5"/>
    <p:sldLayoutId id="2147483657" r:id="rId6"/>
    <p:sldLayoutId id="2147483658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12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11" Type="http://schemas.openxmlformats.org/officeDocument/2006/relationships/image" Target="../media/image12.JPG"/><Relationship Id="rId5" Type="http://schemas.openxmlformats.org/officeDocument/2006/relationships/image" Target="../media/image6.jpg"/><Relationship Id="rId10" Type="http://schemas.openxmlformats.org/officeDocument/2006/relationships/image" Target="../media/image11.jpg"/><Relationship Id="rId4" Type="http://schemas.openxmlformats.org/officeDocument/2006/relationships/image" Target="../media/image5.jpg"/><Relationship Id="rId9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Rectangle 89">
            <a:extLst>
              <a:ext uri="{FF2B5EF4-FFF2-40B4-BE49-F238E27FC236}">
                <a16:creationId xmlns:a16="http://schemas.microsoft.com/office/drawing/2014/main" id="{1045B59B-615E-4718-A150-42DE5D03E1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D6CF29CD-38B8-4924-BA11-6D6051748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42816"/>
            <a:ext cx="9144000" cy="261518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Shape 78"/>
          <p:cNvSpPr txBox="1">
            <a:spLocks noGrp="1"/>
          </p:cNvSpPr>
          <p:nvPr>
            <p:ph type="subTitle" idx="1"/>
          </p:nvPr>
        </p:nvSpPr>
        <p:spPr>
          <a:xfrm>
            <a:off x="1036947" y="4242816"/>
            <a:ext cx="7070105" cy="1821726"/>
          </a:xfrm>
          <a:prstGeom prst="rect">
            <a:avLst/>
          </a:prstGeom>
        </p:spPr>
        <p:txBody>
          <a:bodyPr spcFirstLastPara="1" lIns="91425" tIns="91425" rIns="91425" bIns="91425" anchorCtr="0">
            <a:normAutofit/>
          </a:bodyPr>
          <a:lstStyle/>
          <a:p>
            <a:pPr lvl="0"/>
            <a:r>
              <a:rPr lang="en-CA" sz="3600" dirty="0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Client File Excellence </a:t>
            </a:r>
            <a:br>
              <a:rPr lang="en-CA" sz="3600" dirty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3600" b="0" i="0" u="none" strike="noStrike" cap="none" dirty="0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Studio Basics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B49833-5298-4DDF-9F9B-762EAADCB6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805" y="643464"/>
            <a:ext cx="6970165" cy="327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569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7">
            <a:extLst>
              <a:ext uri="{FF2B5EF4-FFF2-40B4-BE49-F238E27FC236}">
                <a16:creationId xmlns:a16="http://schemas.microsoft.com/office/drawing/2014/main" id="{CEB41C5C-0F34-4DDA-9D7C-5E717F35F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4601007" y="303591"/>
            <a:ext cx="4301693" cy="5896743"/>
          </a:xfrm>
          <a:prstGeom prst="rect">
            <a:avLst/>
          </a:prstGeom>
          <a:solidFill>
            <a:schemeClr val="tx1">
              <a:alpha val="15000"/>
            </a:schemeClr>
          </a:solidFill>
          <a:ln w="127000" cap="sq" cmpd="thinThick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5D7D244A-A950-4850-A48C-5FF2EECE31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607" b="91803" l="2100" r="97900">
                        <a14:foregroundMark x1="1050" y1="99016" x2="65617" y2="17049"/>
                        <a14:foregroundMark x1="65617" y1="17049" x2="77165" y2="11475"/>
                        <a14:foregroundMark x1="77165" y1="11475" x2="86614" y2="11148"/>
                        <a14:foregroundMark x1="86614" y1="11148" x2="91339" y2="7213"/>
                        <a14:foregroundMark x1="3412" y1="1639" x2="24934" y2="1639"/>
                        <a14:foregroundMark x1="24934" y1="1639" x2="33858" y2="5574"/>
                        <a14:foregroundMark x1="33858" y1="5574" x2="34121" y2="5902"/>
                        <a14:foregroundMark x1="1837" y1="99016" x2="2362" y2="9836"/>
                        <a14:foregroundMark x1="2362" y1="9836" x2="4724" y2="4262"/>
                        <a14:foregroundMark x1="10236" y1="75082" x2="28084" y2="38361"/>
                        <a14:foregroundMark x1="28084" y1="38361" x2="50131" y2="16393"/>
                        <a14:foregroundMark x1="50131" y1="16393" x2="29396" y2="22623"/>
                        <a14:foregroundMark x1="29396" y1="22623" x2="14698" y2="41311"/>
                        <a14:foregroundMark x1="14698" y1="41311" x2="11024" y2="53770"/>
                        <a14:foregroundMark x1="11024" y1="53770" x2="7874" y2="27869"/>
                        <a14:foregroundMark x1="7874" y1="27869" x2="30971" y2="32459"/>
                        <a14:foregroundMark x1="30971" y1="32459" x2="37008" y2="41967"/>
                        <a14:foregroundMark x1="37008" y1="41967" x2="61417" y2="30492"/>
                        <a14:foregroundMark x1="61417" y1="30492" x2="90026" y2="69508"/>
                        <a14:foregroundMark x1="90026" y1="69508" x2="95276" y2="94426"/>
                        <a14:foregroundMark x1="95276" y1="94426" x2="96063" y2="17377"/>
                        <a14:foregroundMark x1="96063" y1="17377" x2="95276" y2="15082"/>
                        <a14:foregroundMark x1="40157" y1="98689" x2="50394" y2="98361"/>
                        <a14:foregroundMark x1="50394" y1="98361" x2="60367" y2="98689"/>
                        <a14:foregroundMark x1="60367" y1="98689" x2="80315" y2="98361"/>
                        <a14:foregroundMark x1="80315" y1="98361" x2="90289" y2="99016"/>
                        <a14:foregroundMark x1="90289" y1="99016" x2="97900" y2="91803"/>
                        <a14:foregroundMark x1="97900" y1="91803" x2="97900" y2="91475"/>
                        <a14:foregroundMark x1="4987" y1="8197" x2="14436" y2="9180"/>
                        <a14:foregroundMark x1="14436" y1="9180" x2="24934" y2="8197"/>
                        <a14:foregroundMark x1="24934" y1="8197" x2="30709" y2="819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1300" y="1793401"/>
            <a:ext cx="4086318" cy="327119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788544" y="1379349"/>
            <a:ext cx="3926617" cy="3936156"/>
          </a:xfrm>
        </p:spPr>
        <p:txBody>
          <a:bodyPr>
            <a:normAutofit/>
          </a:bodyPr>
          <a:lstStyle/>
          <a:p>
            <a:pPr marL="95250" indent="0">
              <a:buNone/>
            </a:pPr>
            <a:r>
              <a:rPr lang="en-CA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 File Set-Up: Outside</a:t>
            </a:r>
          </a:p>
          <a:p>
            <a:pPr marL="95250" indent="0">
              <a:buNone/>
            </a:pPr>
            <a:endParaRPr lang="en-CA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 Names must follow this format:</a:t>
            </a:r>
          </a:p>
          <a:p>
            <a:pPr marL="95250" indent="0">
              <a:buNone/>
            </a:pPr>
            <a:endParaRPr lang="en-CA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Last Name, First Name </a:t>
            </a:r>
          </a:p>
          <a:p>
            <a:endParaRPr lang="en-CA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Files must be professional looking</a:t>
            </a:r>
          </a:p>
          <a:p>
            <a:endParaRPr lang="en-CA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6D44E62-94D4-4939-94F1-2E0FFD9B61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0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CEB41C5C-0F34-4DDA-9D7C-5E717F35F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4601007" y="303591"/>
            <a:ext cx="4301693" cy="5896743"/>
          </a:xfrm>
          <a:prstGeom prst="rect">
            <a:avLst/>
          </a:prstGeom>
          <a:solidFill>
            <a:schemeClr val="tx1">
              <a:alpha val="15000"/>
            </a:schemeClr>
          </a:solidFill>
          <a:ln w="127000" cap="sq" cmpd="thinThick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26209F1-9E4C-496E-913E-68C057FAD6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83" y="1939972"/>
            <a:ext cx="4395656" cy="2978056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788544" y="1224366"/>
            <a:ext cx="3926617" cy="4091139"/>
          </a:xfrm>
        </p:spPr>
        <p:txBody>
          <a:bodyPr>
            <a:normAutofit/>
          </a:bodyPr>
          <a:lstStyle/>
          <a:p>
            <a:pPr marL="95250" indent="0">
              <a:buNone/>
            </a:pPr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Client File Set-Up: Inside</a:t>
            </a:r>
          </a:p>
          <a:p>
            <a:pPr marL="95250" indent="0">
              <a:buNone/>
            </a:pPr>
            <a:endParaRPr lang="en-CA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CA" sz="2000" dirty="0">
                <a:latin typeface="Arial" panose="020B0604020202020204" pitchFamily="34" charset="0"/>
                <a:cs typeface="Arial" panose="020B0604020202020204" pitchFamily="34" charset="0"/>
              </a:rPr>
              <a:t>All Studios must follow the same Client File Set-Up guidelines</a:t>
            </a:r>
          </a:p>
          <a:p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CA" sz="2000" dirty="0">
                <a:latin typeface="Arial" panose="020B0604020202020204" pitchFamily="34" charset="0"/>
                <a:cs typeface="Arial" panose="020B0604020202020204" pitchFamily="34" charset="0"/>
              </a:rPr>
              <a:t>Files Forms are created and updated by Corporate Office.</a:t>
            </a:r>
          </a:p>
          <a:p>
            <a:endParaRPr lang="en-CA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E2D642-0E8E-4F72-AA46-373FB9F4B4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281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1592497"/>
            <a:ext cx="7886700" cy="4652963"/>
          </a:xfrm>
        </p:spPr>
        <p:txBody>
          <a:bodyPr/>
          <a:lstStyle/>
          <a:p>
            <a:pPr marL="95250" indent="0">
              <a:buNone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A close up of a device&#10;&#10;Description generated with high confidence">
            <a:extLst>
              <a:ext uri="{FF2B5EF4-FFF2-40B4-BE49-F238E27FC236}">
                <a16:creationId xmlns:a16="http://schemas.microsoft.com/office/drawing/2014/main" id="{6AD6C7EF-9AA4-4986-A400-CECF25262C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694" t="5995" r="10255" b="11342"/>
          <a:stretch/>
        </p:blipFill>
        <p:spPr>
          <a:xfrm>
            <a:off x="988748" y="1397172"/>
            <a:ext cx="6779734" cy="4783248"/>
          </a:xfrm>
          <a:prstGeom prst="rect">
            <a:avLst/>
          </a:prstGeom>
        </p:spPr>
      </p:pic>
      <p:pic>
        <p:nvPicPr>
          <p:cNvPr id="11" name="Picture 10" descr="A close up of text on a white surface&#10;&#10;Description generated with high confidence">
            <a:extLst>
              <a:ext uri="{FF2B5EF4-FFF2-40B4-BE49-F238E27FC236}">
                <a16:creationId xmlns:a16="http://schemas.microsoft.com/office/drawing/2014/main" id="{7563D197-5823-450D-93CD-3169E73FC13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90" r="12697" b="6214"/>
          <a:stretch/>
        </p:blipFill>
        <p:spPr>
          <a:xfrm>
            <a:off x="1519024" y="1705231"/>
            <a:ext cx="2627542" cy="3960000"/>
          </a:xfrm>
          <a:prstGeom prst="rect">
            <a:avLst/>
          </a:prstGeom>
        </p:spPr>
      </p:pic>
      <p:pic>
        <p:nvPicPr>
          <p:cNvPr id="13" name="Picture 12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E7880D5D-7CC8-4D78-BC69-03095CDDDA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4936" y="1709145"/>
            <a:ext cx="2628000" cy="3400941"/>
          </a:xfrm>
          <a:prstGeom prst="rect">
            <a:avLst/>
          </a:prstGeom>
        </p:spPr>
      </p:pic>
      <p:pic>
        <p:nvPicPr>
          <p:cNvPr id="15" name="Picture 14" descr="A close up of text on a white background&#10;&#10;Description generated with very high confidence">
            <a:extLst>
              <a:ext uri="{FF2B5EF4-FFF2-40B4-BE49-F238E27FC236}">
                <a16:creationId xmlns:a16="http://schemas.microsoft.com/office/drawing/2014/main" id="{421AEFCF-8042-44CF-895B-3F69BB5AC6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8478" y="1724173"/>
            <a:ext cx="2628000" cy="340094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B79097F-4B96-43AD-A6D5-E41454CB2713}"/>
              </a:ext>
            </a:extLst>
          </p:cNvPr>
          <p:cNvSpPr txBox="1"/>
          <p:nvPr/>
        </p:nvSpPr>
        <p:spPr>
          <a:xfrm>
            <a:off x="2225043" y="583162"/>
            <a:ext cx="46939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dirty="0"/>
              <a:t>Let’s Put A File Together</a:t>
            </a:r>
          </a:p>
        </p:txBody>
      </p:sp>
      <p:pic>
        <p:nvPicPr>
          <p:cNvPr id="7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578FBA0C-8393-42E6-B8D4-E97D091714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18969" y="1724173"/>
            <a:ext cx="3039938" cy="3848875"/>
          </a:xfrm>
          <a:prstGeom prst="rect">
            <a:avLst/>
          </a:prstGeom>
        </p:spPr>
      </p:pic>
      <p:pic>
        <p:nvPicPr>
          <p:cNvPr id="16" name="Picture 1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AD1623BF-CE0F-46AA-AA9A-4BF4B082BFF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3112" t="-20402" r="972" b="20402"/>
          <a:stretch/>
        </p:blipFill>
        <p:spPr>
          <a:xfrm>
            <a:off x="1518280" y="1024186"/>
            <a:ext cx="2629030" cy="3351715"/>
          </a:xfrm>
          <a:prstGeom prst="rect">
            <a:avLst/>
          </a:prstGeom>
        </p:spPr>
      </p:pic>
      <p:pic>
        <p:nvPicPr>
          <p:cNvPr id="18" name="Picture 17" descr="A close up of text on a black background&#10;&#10;Description generated with high confidence">
            <a:extLst>
              <a:ext uri="{FF2B5EF4-FFF2-40B4-BE49-F238E27FC236}">
                <a16:creationId xmlns:a16="http://schemas.microsoft.com/office/drawing/2014/main" id="{3497BBA0-EC7B-4242-AB6E-678FCE985A2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11751" y="1740412"/>
            <a:ext cx="2628000" cy="3400941"/>
          </a:xfrm>
          <a:prstGeom prst="rect">
            <a:avLst/>
          </a:prstGeom>
        </p:spPr>
      </p:pic>
      <p:pic>
        <p:nvPicPr>
          <p:cNvPr id="21" name="Picture 20" descr="A close up of text on a white background&#10;&#10;Description generated with very high confidence">
            <a:extLst>
              <a:ext uri="{FF2B5EF4-FFF2-40B4-BE49-F238E27FC236}">
                <a16:creationId xmlns:a16="http://schemas.microsoft.com/office/drawing/2014/main" id="{CA28AE64-D97C-42F7-85E5-6DE67669EFC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25095" y="1709145"/>
            <a:ext cx="2628000" cy="3400941"/>
          </a:xfrm>
          <a:prstGeom prst="rect">
            <a:avLst/>
          </a:prstGeom>
        </p:spPr>
      </p:pic>
      <p:pic>
        <p:nvPicPr>
          <p:cNvPr id="10" name="Picture 9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F4E2D96C-6D6F-42B3-A5E1-2DDC26E8D28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29967" y="1812874"/>
            <a:ext cx="3017942" cy="3812326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016C55F-7D2E-4030-91A7-5D16D3FE6834}"/>
              </a:ext>
            </a:extLst>
          </p:cNvPr>
          <p:cNvSpPr txBox="1"/>
          <p:nvPr/>
        </p:nvSpPr>
        <p:spPr>
          <a:xfrm>
            <a:off x="2746844" y="5962516"/>
            <a:ext cx="33662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600" b="1" dirty="0">
                <a:solidFill>
                  <a:srgbClr val="FF0000"/>
                </a:solidFill>
              </a:rPr>
              <a:t>File Complete</a:t>
            </a:r>
          </a:p>
          <a:p>
            <a:pPr algn="ctr"/>
            <a:r>
              <a:rPr lang="en-CA" sz="3600" b="1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7F0535E-EF91-4983-8F1F-C52ED1EC38B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42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46420" y="0"/>
            <a:ext cx="3490722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A6C3471F-209B-47B9-BE8C-124CE1297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" y="2258589"/>
            <a:ext cx="4688077" cy="217995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130291" y="2258589"/>
            <a:ext cx="2522980" cy="3415622"/>
          </a:xfrm>
        </p:spPr>
        <p:txBody>
          <a:bodyPr>
            <a:normAutofit/>
          </a:bodyPr>
          <a:lstStyle/>
          <a:p>
            <a:pPr marL="95250" indent="0">
              <a:buNone/>
            </a:pPr>
            <a:endParaRPr lang="en-CA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Module </a:t>
            </a: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</a:p>
          <a:p>
            <a:pPr marL="95250" indent="0">
              <a:buNone/>
            </a:pPr>
            <a:r>
              <a:rPr lang="en-CA" sz="3200" dirty="0">
                <a:solidFill>
                  <a:schemeClr val="bg1"/>
                </a:solidFill>
                <a:latin typeface="+mj-lt"/>
              </a:rPr>
              <a:t> </a:t>
            </a:r>
            <a:endParaRPr lang="en-CA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2431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66</Words>
  <Application>Microsoft Office PowerPoint</Application>
  <PresentationFormat>On-screen Show (4:3)</PresentationFormat>
  <Paragraphs>24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Wreaks</dc:creator>
  <cp:lastModifiedBy>Nicole Wreaks</cp:lastModifiedBy>
  <cp:revision>6</cp:revision>
  <dcterms:created xsi:type="dcterms:W3CDTF">2018-08-28T11:04:32Z</dcterms:created>
  <dcterms:modified xsi:type="dcterms:W3CDTF">2018-09-03T17:26:34Z</dcterms:modified>
</cp:coreProperties>
</file>