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6"/>
  </p:notesMasterIdLst>
  <p:sldIdLst>
    <p:sldId id="467" r:id="rId2"/>
    <p:sldId id="472" r:id="rId3"/>
    <p:sldId id="257" r:id="rId4"/>
    <p:sldId id="458" r:id="rId5"/>
  </p:sldIdLst>
  <p:sldSz cx="9144000" cy="6858000" type="screen4x3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907C8D10-7084-4583-BD99-CEBE5B640786}">
          <p14:sldIdLst>
            <p14:sldId id="467"/>
            <p14:sldId id="472"/>
            <p14:sldId id="257"/>
            <p14:sldId id="4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Wreaks" initials="NW" lastIdx="1" clrIdx="0">
    <p:extLst>
      <p:ext uri="{19B8F6BF-5375-455C-9EA6-DF929625EA0E}">
        <p15:presenceInfo xmlns:p15="http://schemas.microsoft.com/office/powerpoint/2012/main" userId="00385c6b3ea5a4c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E1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5" autoAdjust="0"/>
    <p:restoredTop sz="86004" autoAdjust="0"/>
  </p:normalViewPr>
  <p:slideViewPr>
    <p:cSldViewPr snapToGrid="0">
      <p:cViewPr varScale="1">
        <p:scale>
          <a:sx n="62" d="100"/>
          <a:sy n="62" d="100"/>
        </p:scale>
        <p:origin x="79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0415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2982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94200" rIns="94200" bIns="942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200" tIns="47075" rIns="94200" bIns="470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CA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341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Font typeface="Arial"/>
              <a:buNone/>
              <a:defRPr sz="135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A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1045B59B-615E-4718-A150-42DE5D03E1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6CF29CD-38B8-4924-BA11-6D6051748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42816"/>
            <a:ext cx="9144000" cy="261518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Shape 78"/>
          <p:cNvSpPr txBox="1">
            <a:spLocks noGrp="1"/>
          </p:cNvSpPr>
          <p:nvPr>
            <p:ph type="subTitle" idx="1"/>
          </p:nvPr>
        </p:nvSpPr>
        <p:spPr>
          <a:xfrm>
            <a:off x="1028339" y="4287098"/>
            <a:ext cx="7070105" cy="1821726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lvl="0"/>
            <a:r>
              <a:rPr lang="en-CA" sz="2800" b="1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5 Points of Communication</a:t>
            </a:r>
          </a:p>
          <a:p>
            <a:pPr lvl="0"/>
            <a:r>
              <a:rPr lang="en-CA" sz="2800" b="1" i="0" u="none" strike="noStrike" cap="none" dirty="0">
                <a:solidFill>
                  <a:srgbClr val="E7E6E6"/>
                </a:solidFill>
                <a:latin typeface="Arial"/>
                <a:ea typeface="Arial"/>
                <a:cs typeface="Arial"/>
                <a:sym typeface="Arial"/>
              </a:rPr>
              <a:t>Course Overview </a:t>
            </a:r>
            <a:endParaRPr lang="en-CA" sz="2800" b="0" i="0" u="none" strike="noStrike" cap="none" dirty="0">
              <a:solidFill>
                <a:srgbClr val="E7E6E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1221AB92-28D6-449D-A9E4-217D4D3D0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331" y="643464"/>
            <a:ext cx="7045113" cy="327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703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E0BB17B2-37B9-4A90-B0AF-E7D8CF5AA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" y="2215023"/>
            <a:ext cx="5168390" cy="240330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330185" y="48187"/>
            <a:ext cx="2581033" cy="2556385"/>
          </a:xfrm>
        </p:spPr>
        <p:txBody>
          <a:bodyPr anchor="b">
            <a:normAutofit/>
          </a:bodyPr>
          <a:lstStyle/>
          <a:p>
            <a:br>
              <a:rPr lang="en-US" sz="26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Explaining the </a:t>
            </a:r>
            <a:r>
              <a:rPr lang="en-CA" sz="2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 Points</a:t>
            </a:r>
            <a:br>
              <a:rPr lang="en-CA" sz="2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CA" sz="28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Course Overview </a:t>
            </a:r>
            <a:br>
              <a:rPr lang="en-US" sz="28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</a:br>
            <a:endParaRPr lang="en-US" sz="2600" dirty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376987" y="2215023"/>
            <a:ext cx="2284413" cy="3891309"/>
          </a:xfrm>
        </p:spPr>
        <p:txBody>
          <a:bodyPr>
            <a:normAutofit lnSpcReduction="10000"/>
          </a:bodyPr>
          <a:lstStyle/>
          <a:p>
            <a:pPr marL="95250" indent="0">
              <a:buNone/>
            </a:pPr>
            <a:r>
              <a:rPr lang="en-US" sz="1800" dirty="0">
                <a:solidFill>
                  <a:schemeClr val="bg1"/>
                </a:solidFill>
                <a:latin typeface="+mn-lt"/>
              </a:rPr>
              <a:t>The following modules will provide an overview of</a:t>
            </a:r>
            <a:r>
              <a:rPr lang="en-US" sz="1800" dirty="0">
                <a:solidFill>
                  <a:schemeClr val="bg1"/>
                </a:solidFill>
                <a:latin typeface="+mn-lt"/>
                <a:cs typeface="Arial"/>
                <a:sym typeface="Arial"/>
              </a:rPr>
              <a:t> t</a:t>
            </a:r>
            <a:r>
              <a:rPr lang="en-US" sz="1800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he </a:t>
            </a:r>
            <a:r>
              <a:rPr lang="en-CA" sz="1800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5 Points of Communication</a:t>
            </a:r>
          </a:p>
          <a:p>
            <a:pPr marL="95250" indent="0">
              <a:buNone/>
            </a:pPr>
            <a:endParaRPr lang="en-CA" sz="1800" dirty="0">
              <a:solidFill>
                <a:schemeClr val="bg1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95250" indent="0">
              <a:buNone/>
            </a:pPr>
            <a:r>
              <a:rPr lang="en-US" sz="1800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Upon completion of this course the Health Coach will understand studio communication methods and expectations. </a:t>
            </a:r>
            <a:r>
              <a:rPr lang="en-CA" sz="1800" dirty="0">
                <a:solidFill>
                  <a:schemeClr val="bg1"/>
                </a:solidFill>
                <a:latin typeface="+mn-lt"/>
                <a:ea typeface="Arial"/>
                <a:cs typeface="Arial"/>
                <a:sym typeface="Arial"/>
              </a:rPr>
              <a:t> </a:t>
            </a:r>
            <a:endParaRPr lang="en-US" sz="1800" dirty="0">
              <a:solidFill>
                <a:schemeClr val="bg1"/>
              </a:solidFill>
              <a:latin typeface="+mn-lt"/>
            </a:endParaRPr>
          </a:p>
          <a:p>
            <a:pPr marL="95250" indent="0">
              <a:buNone/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879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F5493CFF-E43B-4B10-ACE1-C8A12466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7404" y="0"/>
            <a:ext cx="30465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431006" y="1128427"/>
            <a:ext cx="5666398" cy="3667553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CA" sz="20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Module 1: Telephone Information Calls </a:t>
            </a:r>
          </a:p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endParaRPr lang="en-CA" sz="2000" dirty="0">
              <a:solidFill>
                <a:schemeClr val="tx1"/>
              </a:solidFill>
            </a:endParaRPr>
          </a:p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CA" sz="20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Module 2: Facebook Inquiries</a:t>
            </a:r>
          </a:p>
          <a:p>
            <a:pPr marL="1047750" lvl="2" indent="0">
              <a:buNone/>
            </a:pPr>
            <a:endParaRPr lang="en-CA" sz="20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CA" sz="20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Module 3: Client Care Calls</a:t>
            </a:r>
          </a:p>
          <a:p>
            <a:pPr marL="1009650" lvl="2" indent="0">
              <a:spcBef>
                <a:spcPts val="750"/>
              </a:spcBef>
              <a:buSzPts val="2100"/>
              <a:buNone/>
            </a:pPr>
            <a:endParaRPr lang="en-CA" sz="2000" dirty="0">
              <a:solidFill>
                <a:srgbClr val="FF0000"/>
              </a:solidFill>
              <a:latin typeface="+mn-lt"/>
            </a:endParaRPr>
          </a:p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-CA" sz="20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Module 4: Inactive Client Calls </a:t>
            </a:r>
          </a:p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endParaRPr lang="en-CA" sz="2000" dirty="0">
              <a:solidFill>
                <a:schemeClr val="tx1"/>
              </a:solidFill>
              <a:latin typeface="Arial"/>
              <a:cs typeface="Arial"/>
              <a:sym typeface="Arial"/>
            </a:endParaRPr>
          </a:p>
          <a:p>
            <a:pPr marL="95250" lvl="0" indent="0">
              <a:buNone/>
            </a:pPr>
            <a:r>
              <a:rPr lang="en-CA" sz="2000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Module 5: Return No Sale </a:t>
            </a:r>
          </a:p>
          <a:p>
            <a:pPr marL="552450" marR="0" lvl="0" indent="-4572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AutoNum type="arabicPeriod"/>
            </a:pPr>
            <a:endParaRPr lang="en-CA" dirty="0">
              <a:solidFill>
                <a:schemeClr val="tx1"/>
              </a:solidFill>
            </a:endParaRPr>
          </a:p>
          <a:p>
            <a:pPr marL="95250" marR="0" lvl="0" indent="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rtl="0"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endParaRPr lang="en-CA" sz="12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B215DD-6B09-4AF5-A695-7ACB16147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06" y="6197769"/>
            <a:ext cx="1148603" cy="540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1154A2A-A7A0-4FD9-ABCF-D9179F9014CC}"/>
              </a:ext>
            </a:extLst>
          </p:cNvPr>
          <p:cNvSpPr/>
          <p:nvPr/>
        </p:nvSpPr>
        <p:spPr>
          <a:xfrm>
            <a:off x="6403061" y="2962204"/>
            <a:ext cx="2435282" cy="9335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5250" lvl="0">
              <a:spcBef>
                <a:spcPts val="750"/>
              </a:spcBef>
              <a:buClr>
                <a:schemeClr val="dk1"/>
              </a:buClr>
              <a:buSzPts val="2100"/>
            </a:pPr>
            <a:r>
              <a:rPr lang="en-CA" sz="2400" dirty="0">
                <a:solidFill>
                  <a:schemeClr val="bg1"/>
                </a:solidFill>
              </a:rPr>
              <a:t>The 5 Points of </a:t>
            </a:r>
          </a:p>
          <a:p>
            <a:pPr marL="95250" lvl="0">
              <a:spcBef>
                <a:spcPts val="750"/>
              </a:spcBef>
              <a:buClr>
                <a:schemeClr val="dk1"/>
              </a:buClr>
              <a:buSzPts val="2100"/>
            </a:pPr>
            <a:r>
              <a:rPr lang="en-CA" sz="2400" dirty="0">
                <a:solidFill>
                  <a:schemeClr val="bg1"/>
                </a:solidFill>
              </a:rPr>
              <a:t>Communication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46420" y="0"/>
            <a:ext cx="3490722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A6C3471F-209B-47B9-BE8C-124CE12970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" y="2258589"/>
            <a:ext cx="4688077" cy="2179955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30291" y="1640755"/>
            <a:ext cx="2522980" cy="3415622"/>
          </a:xfrm>
        </p:spPr>
        <p:txBody>
          <a:bodyPr>
            <a:normAutofit/>
          </a:bodyPr>
          <a:lstStyle/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CA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Course Overview </a:t>
            </a:r>
          </a:p>
          <a:p>
            <a:pPr marL="95250" indent="0" algn="ctr">
              <a:buNone/>
            </a:pPr>
            <a:r>
              <a:rPr lang="en-CA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</a:t>
            </a:r>
          </a:p>
          <a:p>
            <a:pPr marL="95250" indent="0">
              <a:buNone/>
            </a:pPr>
            <a:r>
              <a:rPr lang="en-CA" sz="1700" dirty="0">
                <a:solidFill>
                  <a:schemeClr val="bg1"/>
                </a:solidFill>
                <a:latin typeface="+mj-lt"/>
              </a:rPr>
              <a:t> </a:t>
            </a: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52450" indent="-457200">
              <a:buAutoNum type="arabicPeriod"/>
            </a:pPr>
            <a:endParaRPr lang="en-CA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0" indent="0">
              <a:buNone/>
            </a:pPr>
            <a:endParaRPr lang="en-US" sz="17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243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76</Words>
  <Application>Microsoft Office PowerPoint</Application>
  <PresentationFormat>On-screen Show (4:3)</PresentationFormat>
  <Paragraphs>26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 Explaining the 5 Points Course Overview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Wreaks</dc:creator>
  <cp:lastModifiedBy>Nicole Wreaks</cp:lastModifiedBy>
  <cp:revision>7</cp:revision>
  <dcterms:created xsi:type="dcterms:W3CDTF">2018-08-31T18:36:10Z</dcterms:created>
  <dcterms:modified xsi:type="dcterms:W3CDTF">2018-09-03T14:06:01Z</dcterms:modified>
</cp:coreProperties>
</file>