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3"/>
  </p:notesMasterIdLst>
  <p:sldIdLst>
    <p:sldId id="467" r:id="rId2"/>
    <p:sldId id="479" r:id="rId3"/>
    <p:sldId id="480" r:id="rId4"/>
    <p:sldId id="481" r:id="rId5"/>
    <p:sldId id="482" r:id="rId6"/>
    <p:sldId id="266" r:id="rId7"/>
    <p:sldId id="483" r:id="rId8"/>
    <p:sldId id="484" r:id="rId9"/>
    <p:sldId id="485" r:id="rId10"/>
    <p:sldId id="486" r:id="rId11"/>
    <p:sldId id="458" r:id="rId12"/>
  </p:sldIdLst>
  <p:sldSz cx="9144000" cy="6858000" type="screen4x3"/>
  <p:notesSz cx="6797675" cy="99266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521415D9-36F7-43E2-AB2F-B90AF26B5E84}">
      <p14:sectionLst xmlns:p14="http://schemas.microsoft.com/office/powerpoint/2010/main">
        <p14:section name="Default Section" id="{907C8D10-7084-4583-BD99-CEBE5B640786}">
          <p14:sldIdLst>
            <p14:sldId id="467"/>
            <p14:sldId id="479"/>
            <p14:sldId id="480"/>
            <p14:sldId id="481"/>
            <p14:sldId id="482"/>
            <p14:sldId id="266"/>
            <p14:sldId id="483"/>
            <p14:sldId id="484"/>
            <p14:sldId id="485"/>
            <p14:sldId id="486"/>
            <p14:sldId id="458"/>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E11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45" autoAdjust="0"/>
    <p:restoredTop sz="85451" autoAdjust="0"/>
  </p:normalViewPr>
  <p:slideViewPr>
    <p:cSldViewPr snapToGrid="0">
      <p:cViewPr varScale="1">
        <p:scale>
          <a:sx n="62" d="100"/>
          <a:sy n="62" d="100"/>
        </p:scale>
        <p:origin x="792"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45659" cy="496332"/>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4" name="Shape 4"/>
          <p:cNvSpPr txBox="1">
            <a:spLocks noGrp="1"/>
          </p:cNvSpPr>
          <p:nvPr>
            <p:ph type="dt" idx="10"/>
          </p:nvPr>
        </p:nvSpPr>
        <p:spPr>
          <a:xfrm>
            <a:off x="3850443" y="0"/>
            <a:ext cx="2945659" cy="496332"/>
          </a:xfrm>
          <a:prstGeom prst="rect">
            <a:avLst/>
          </a:prstGeom>
          <a:noFill/>
          <a:ln>
            <a:noFill/>
          </a:ln>
        </p:spPr>
        <p:txBody>
          <a:bodyPr spcFirstLastPara="1" wrap="square" lIns="91425" tIns="91425" rIns="91425" bIns="91425" anchor="t" anchorCtr="0"/>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5" name="Shape 5"/>
          <p:cNvSpPr>
            <a:spLocks noGrp="1" noRot="1" noChangeAspect="1"/>
          </p:cNvSpPr>
          <p:nvPr>
            <p:ph type="sldImg" idx="3"/>
          </p:nvPr>
        </p:nvSpPr>
        <p:spPr>
          <a:xfrm>
            <a:off x="917575" y="744538"/>
            <a:ext cx="4962525" cy="3722687"/>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Shape 6"/>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0" y="9428583"/>
            <a:ext cx="2945659" cy="496332"/>
          </a:xfrm>
          <a:prstGeom prst="rect">
            <a:avLst/>
          </a:prstGeom>
          <a:noFill/>
          <a:ln>
            <a:noFill/>
          </a:ln>
        </p:spPr>
        <p:txBody>
          <a:bodyPr spcFirstLastPara="1" wrap="square" lIns="91425" tIns="91425" rIns="91425" bIns="91425" anchor="b"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8" name="Shape 8"/>
          <p:cNvSpPr txBox="1">
            <a:spLocks noGrp="1"/>
          </p:cNvSpPr>
          <p:nvPr>
            <p:ph type="sldNum" idx="12"/>
          </p:nvPr>
        </p:nvSpPr>
        <p:spPr>
          <a:xfrm>
            <a:off x="3850443" y="9428583"/>
            <a:ext cx="2945659" cy="496332"/>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CA" sz="1200" b="0" i="0" u="none" strike="noStrike" cap="none">
                <a:solidFill>
                  <a:schemeClr val="dk1"/>
                </a:solidFill>
                <a:latin typeface="Calibri"/>
                <a:ea typeface="Calibri"/>
                <a:cs typeface="Calibri"/>
                <a:sym typeface="Calibri"/>
              </a:rPr>
              <a:t>‹#›</a:t>
            </a:fld>
            <a:endParaRPr sz="1200" b="0" i="0" u="none" strike="noStrike" cap="none" dirty="0">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Shape 74"/>
          <p:cNvSpPr txBox="1">
            <a:spLocks noGrp="1"/>
          </p:cNvSpPr>
          <p:nvPr>
            <p:ph type="body" idx="1"/>
          </p:nvPr>
        </p:nvSpPr>
        <p:spPr>
          <a:xfrm>
            <a:off x="710248" y="4459526"/>
            <a:ext cx="5681980" cy="4224814"/>
          </a:xfrm>
          <a:prstGeom prst="rect">
            <a:avLst/>
          </a:prstGeom>
          <a:noFill/>
          <a:ln>
            <a:noFill/>
          </a:ln>
        </p:spPr>
        <p:txBody>
          <a:bodyPr spcFirstLastPara="1" wrap="square" lIns="91425" tIns="91425" rIns="91425" bIns="91425" anchor="ctr" anchorCtr="0">
            <a:noAutofit/>
          </a:bodyPr>
          <a:lstStyle/>
          <a:p>
            <a:pPr marL="0" lvl="0" indent="0">
              <a:spcBef>
                <a:spcPts val="0"/>
              </a:spcBef>
              <a:spcAft>
                <a:spcPts val="0"/>
              </a:spcAft>
              <a:buNone/>
            </a:pPr>
            <a:endParaRPr dirty="0"/>
          </a:p>
        </p:txBody>
      </p:sp>
      <p:sp>
        <p:nvSpPr>
          <p:cNvPr id="75" name="Shape 75"/>
          <p:cNvSpPr>
            <a:spLocks noGrp="1" noRot="1" noChangeAspect="1"/>
          </p:cNvSpPr>
          <p:nvPr>
            <p:ph type="sldImg" idx="2"/>
          </p:nvPr>
        </p:nvSpPr>
        <p:spPr>
          <a:xfrm>
            <a:off x="1204913" y="704850"/>
            <a:ext cx="4692650" cy="3519488"/>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404153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Shape 159"/>
          <p:cNvSpPr>
            <a:spLocks noGrp="1" noRot="1" noChangeAspect="1"/>
          </p:cNvSpPr>
          <p:nvPr>
            <p:ph type="sldImg" idx="2"/>
          </p:nvPr>
        </p:nvSpPr>
        <p:spPr>
          <a:xfrm>
            <a:off x="1204913" y="704850"/>
            <a:ext cx="4692650" cy="3519488"/>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0" name="Shape 160"/>
          <p:cNvSpPr txBox="1">
            <a:spLocks noGrp="1"/>
          </p:cNvSpPr>
          <p:nvPr>
            <p:ph type="body" idx="1"/>
          </p:nvPr>
        </p:nvSpPr>
        <p:spPr>
          <a:xfrm>
            <a:off x="710248" y="4459526"/>
            <a:ext cx="5681980" cy="4224814"/>
          </a:xfrm>
          <a:prstGeom prst="rect">
            <a:avLst/>
          </a:prstGeom>
          <a:noFill/>
          <a:ln>
            <a:noFill/>
          </a:ln>
        </p:spPr>
        <p:txBody>
          <a:bodyPr spcFirstLastPara="1" wrap="square" lIns="94200" tIns="94200" rIns="94200" bIns="94200" anchor="t" anchorCtr="0">
            <a:noAutofit/>
          </a:bodyPr>
          <a:lstStyle/>
          <a:p>
            <a:pPr marL="457200" marR="0" lvl="0" indent="-228600" algn="l" rtl="0">
              <a:lnSpc>
                <a:spcPct val="100000"/>
              </a:lnSpc>
              <a:spcBef>
                <a:spcPts val="0"/>
              </a:spcBef>
              <a:spcAft>
                <a:spcPts val="0"/>
              </a:spcAft>
              <a:buClr>
                <a:srgbClr val="000000"/>
              </a:buClr>
              <a:buSzPts val="1400"/>
              <a:buFont typeface="Arial"/>
              <a:buNone/>
            </a:pPr>
            <a:endParaRPr sz="1200" b="0" i="0" u="none" strike="noStrike" cap="none" dirty="0">
              <a:solidFill>
                <a:schemeClr val="dk1"/>
              </a:solidFill>
              <a:latin typeface="Calibri"/>
              <a:ea typeface="Calibri"/>
              <a:cs typeface="Calibri"/>
              <a:sym typeface="Calibri"/>
            </a:endParaRPr>
          </a:p>
        </p:txBody>
      </p:sp>
      <p:sp>
        <p:nvSpPr>
          <p:cNvPr id="161" name="Shape 161"/>
          <p:cNvSpPr txBox="1">
            <a:spLocks noGrp="1"/>
          </p:cNvSpPr>
          <p:nvPr>
            <p:ph type="sldNum" idx="12"/>
          </p:nvPr>
        </p:nvSpPr>
        <p:spPr>
          <a:xfrm>
            <a:off x="4023092" y="8917422"/>
            <a:ext cx="3077739" cy="469424"/>
          </a:xfrm>
          <a:prstGeom prst="rect">
            <a:avLst/>
          </a:prstGeom>
          <a:noFill/>
          <a:ln>
            <a:noFill/>
          </a:ln>
        </p:spPr>
        <p:txBody>
          <a:bodyPr spcFirstLastPara="1" wrap="square" lIns="94200" tIns="47075" rIns="94200" bIns="47075" anchor="b" anchorCtr="0">
            <a:noAutofit/>
          </a:bodyPr>
          <a:lstStyle/>
          <a:p>
            <a:pPr marL="0" marR="0" lvl="0" indent="0" algn="r" rtl="0">
              <a:lnSpc>
                <a:spcPct val="100000"/>
              </a:lnSpc>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10</a:t>
            </a:fld>
            <a:endParaRPr sz="1200" b="0" i="0" u="none" strike="noStrike" cap="none"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7713949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pPr marL="0" marR="0" lvl="0" indent="0" algn="r" rtl="0">
              <a:spcBef>
                <a:spcPts val="0"/>
              </a:spcBef>
              <a:spcAft>
                <a:spcPts val="0"/>
              </a:spcAft>
              <a:buNone/>
            </a:pPr>
            <a:fld id="{00000000-1234-1234-1234-123412341234}" type="slidenum">
              <a:rPr lang="en-CA" sz="1200" b="0" i="0" u="none" strike="noStrike" cap="none" smtClean="0">
                <a:solidFill>
                  <a:schemeClr val="dk1"/>
                </a:solidFill>
                <a:latin typeface="Calibri"/>
                <a:ea typeface="Calibri"/>
                <a:cs typeface="Calibri"/>
                <a:sym typeface="Calibri"/>
              </a:rPr>
              <a:t>11</a:t>
            </a:fld>
            <a:endParaRPr lang="en-CA" sz="1200" b="0" i="0" u="none" strike="noStrike" cap="none"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7034144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pPr marL="0" marR="0" lvl="0" indent="0" algn="r" rtl="0">
              <a:spcBef>
                <a:spcPts val="0"/>
              </a:spcBef>
              <a:spcAft>
                <a:spcPts val="0"/>
              </a:spcAft>
              <a:buNone/>
            </a:pPr>
            <a:fld id="{00000000-1234-1234-1234-123412341234}" type="slidenum">
              <a:rPr lang="en-CA" sz="1200" b="0" i="0" u="none" strike="noStrike" cap="none" smtClean="0">
                <a:solidFill>
                  <a:schemeClr val="dk1"/>
                </a:solidFill>
                <a:latin typeface="Calibri"/>
                <a:ea typeface="Calibri"/>
                <a:cs typeface="Calibri"/>
                <a:sym typeface="Calibri"/>
              </a:rPr>
              <a:t>2</a:t>
            </a:fld>
            <a:endParaRPr lang="en-CA" sz="1200" b="0" i="0" u="none" strike="noStrike" cap="none"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0490809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pPr marL="0" marR="0" lvl="0" indent="0" algn="r" rtl="0">
              <a:spcBef>
                <a:spcPts val="0"/>
              </a:spcBef>
              <a:spcAft>
                <a:spcPts val="0"/>
              </a:spcAft>
              <a:buNone/>
            </a:pPr>
            <a:fld id="{00000000-1234-1234-1234-123412341234}" type="slidenum">
              <a:rPr lang="en-CA" sz="1200" b="0" i="0" u="none" strike="noStrike" cap="none" smtClean="0">
                <a:solidFill>
                  <a:schemeClr val="dk1"/>
                </a:solidFill>
                <a:latin typeface="Calibri"/>
                <a:ea typeface="Calibri"/>
                <a:cs typeface="Calibri"/>
                <a:sym typeface="Calibri"/>
              </a:rPr>
              <a:t>3</a:t>
            </a:fld>
            <a:endParaRPr lang="en-CA" sz="1200" b="0" i="0" u="none" strike="noStrike" cap="none"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0980910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pPr marL="0" marR="0" lvl="0" indent="0" algn="r" rtl="0">
              <a:spcBef>
                <a:spcPts val="0"/>
              </a:spcBef>
              <a:spcAft>
                <a:spcPts val="0"/>
              </a:spcAft>
              <a:buNone/>
            </a:pPr>
            <a:fld id="{00000000-1234-1234-1234-123412341234}" type="slidenum">
              <a:rPr lang="en-CA" sz="1200" b="0" i="0" u="none" strike="noStrike" cap="none" smtClean="0">
                <a:solidFill>
                  <a:schemeClr val="dk1"/>
                </a:solidFill>
                <a:latin typeface="Calibri"/>
                <a:ea typeface="Calibri"/>
                <a:cs typeface="Calibri"/>
                <a:sym typeface="Calibri"/>
              </a:rPr>
              <a:t>4</a:t>
            </a:fld>
            <a:endParaRPr lang="en-CA" sz="1200" b="0" i="0" u="none" strike="noStrike" cap="none"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741673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pPr marL="0" marR="0" lvl="0" indent="0" algn="r" rtl="0">
              <a:spcBef>
                <a:spcPts val="0"/>
              </a:spcBef>
              <a:spcAft>
                <a:spcPts val="0"/>
              </a:spcAft>
              <a:buNone/>
            </a:pPr>
            <a:fld id="{00000000-1234-1234-1234-123412341234}" type="slidenum">
              <a:rPr lang="en-CA" sz="1200" b="0" i="0" u="none" strike="noStrike" cap="none" smtClean="0">
                <a:solidFill>
                  <a:schemeClr val="dk1"/>
                </a:solidFill>
                <a:latin typeface="Calibri"/>
                <a:ea typeface="Calibri"/>
                <a:cs typeface="Calibri"/>
                <a:sym typeface="Calibri"/>
              </a:rPr>
              <a:t>5</a:t>
            </a:fld>
            <a:endParaRPr lang="en-CA" sz="1200" b="0" i="0" u="none" strike="noStrike" cap="none"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0532417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Shape 159"/>
          <p:cNvSpPr>
            <a:spLocks noGrp="1" noRot="1" noChangeAspect="1"/>
          </p:cNvSpPr>
          <p:nvPr>
            <p:ph type="sldImg" idx="2"/>
          </p:nvPr>
        </p:nvSpPr>
        <p:spPr>
          <a:xfrm>
            <a:off x="1204913" y="704850"/>
            <a:ext cx="4692650" cy="3519488"/>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0" name="Shape 160"/>
          <p:cNvSpPr txBox="1">
            <a:spLocks noGrp="1"/>
          </p:cNvSpPr>
          <p:nvPr>
            <p:ph type="body" idx="1"/>
          </p:nvPr>
        </p:nvSpPr>
        <p:spPr>
          <a:xfrm>
            <a:off x="710248" y="4459526"/>
            <a:ext cx="5681980" cy="4224814"/>
          </a:xfrm>
          <a:prstGeom prst="rect">
            <a:avLst/>
          </a:prstGeom>
          <a:noFill/>
          <a:ln>
            <a:noFill/>
          </a:ln>
        </p:spPr>
        <p:txBody>
          <a:bodyPr spcFirstLastPara="1" wrap="square" lIns="94200" tIns="94200" rIns="94200" bIns="94200" anchor="t" anchorCtr="0">
            <a:noAutofit/>
          </a:bodyPr>
          <a:lstStyle/>
          <a:p>
            <a:pPr marL="457200" marR="0" lvl="0" indent="-228600" algn="l" rtl="0">
              <a:lnSpc>
                <a:spcPct val="100000"/>
              </a:lnSpc>
              <a:spcBef>
                <a:spcPts val="0"/>
              </a:spcBef>
              <a:spcAft>
                <a:spcPts val="0"/>
              </a:spcAft>
              <a:buClr>
                <a:srgbClr val="000000"/>
              </a:buClr>
              <a:buSzPts val="1400"/>
              <a:buFont typeface="Arial"/>
              <a:buNone/>
            </a:pPr>
            <a:endParaRPr sz="1200" b="0" i="0" u="none" strike="noStrike" cap="none" dirty="0">
              <a:solidFill>
                <a:schemeClr val="dk1"/>
              </a:solidFill>
              <a:latin typeface="Calibri"/>
              <a:ea typeface="Calibri"/>
              <a:cs typeface="Calibri"/>
              <a:sym typeface="Calibri"/>
            </a:endParaRPr>
          </a:p>
        </p:txBody>
      </p:sp>
      <p:sp>
        <p:nvSpPr>
          <p:cNvPr id="161" name="Shape 161"/>
          <p:cNvSpPr txBox="1">
            <a:spLocks noGrp="1"/>
          </p:cNvSpPr>
          <p:nvPr>
            <p:ph type="sldNum" idx="12"/>
          </p:nvPr>
        </p:nvSpPr>
        <p:spPr>
          <a:xfrm>
            <a:off x="4023092" y="8917422"/>
            <a:ext cx="3077739" cy="469424"/>
          </a:xfrm>
          <a:prstGeom prst="rect">
            <a:avLst/>
          </a:prstGeom>
          <a:noFill/>
          <a:ln>
            <a:noFill/>
          </a:ln>
        </p:spPr>
        <p:txBody>
          <a:bodyPr spcFirstLastPara="1" wrap="square" lIns="94200" tIns="47075" rIns="94200" bIns="47075" anchor="b" anchorCtr="0">
            <a:noAutofit/>
          </a:bodyPr>
          <a:lstStyle/>
          <a:p>
            <a:pPr marL="0" marR="0" lvl="0" indent="0" algn="r" rtl="0">
              <a:lnSpc>
                <a:spcPct val="100000"/>
              </a:lnSpc>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6</a:t>
            </a:fld>
            <a:endParaRPr sz="1200" b="0" i="0" u="none" strike="noStrike" cap="none" dirty="0">
              <a:solidFill>
                <a:schemeClr val="dk1"/>
              </a:solidFill>
              <a:latin typeface="Calibri"/>
              <a:ea typeface="Calibri"/>
              <a:cs typeface="Calibri"/>
              <a:sym typeface="Calibr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Shape 159"/>
          <p:cNvSpPr>
            <a:spLocks noGrp="1" noRot="1" noChangeAspect="1"/>
          </p:cNvSpPr>
          <p:nvPr>
            <p:ph type="sldImg" idx="2"/>
          </p:nvPr>
        </p:nvSpPr>
        <p:spPr>
          <a:xfrm>
            <a:off x="1204913" y="704850"/>
            <a:ext cx="4692650" cy="3519488"/>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0" name="Shape 160"/>
          <p:cNvSpPr txBox="1">
            <a:spLocks noGrp="1"/>
          </p:cNvSpPr>
          <p:nvPr>
            <p:ph type="body" idx="1"/>
          </p:nvPr>
        </p:nvSpPr>
        <p:spPr>
          <a:xfrm>
            <a:off x="710248" y="4459526"/>
            <a:ext cx="5681980" cy="4224814"/>
          </a:xfrm>
          <a:prstGeom prst="rect">
            <a:avLst/>
          </a:prstGeom>
          <a:noFill/>
          <a:ln>
            <a:noFill/>
          </a:ln>
        </p:spPr>
        <p:txBody>
          <a:bodyPr spcFirstLastPara="1" wrap="square" lIns="94200" tIns="94200" rIns="94200" bIns="94200" anchor="t" anchorCtr="0">
            <a:noAutofit/>
          </a:bodyPr>
          <a:lstStyle/>
          <a:p>
            <a:pPr marL="457200" marR="0" lvl="0" indent="-228600" algn="l" rtl="0">
              <a:lnSpc>
                <a:spcPct val="100000"/>
              </a:lnSpc>
              <a:spcBef>
                <a:spcPts val="0"/>
              </a:spcBef>
              <a:spcAft>
                <a:spcPts val="0"/>
              </a:spcAft>
              <a:buClr>
                <a:srgbClr val="000000"/>
              </a:buClr>
              <a:buSzPts val="1400"/>
              <a:buFont typeface="Arial"/>
              <a:buNone/>
            </a:pPr>
            <a:endParaRPr sz="1200" b="0" i="0" u="none" strike="noStrike" cap="none" dirty="0">
              <a:solidFill>
                <a:schemeClr val="dk1"/>
              </a:solidFill>
              <a:latin typeface="Calibri"/>
              <a:ea typeface="Calibri"/>
              <a:cs typeface="Calibri"/>
              <a:sym typeface="Calibri"/>
            </a:endParaRPr>
          </a:p>
        </p:txBody>
      </p:sp>
      <p:sp>
        <p:nvSpPr>
          <p:cNvPr id="161" name="Shape 161"/>
          <p:cNvSpPr txBox="1">
            <a:spLocks noGrp="1"/>
          </p:cNvSpPr>
          <p:nvPr>
            <p:ph type="sldNum" idx="12"/>
          </p:nvPr>
        </p:nvSpPr>
        <p:spPr>
          <a:xfrm>
            <a:off x="4023092" y="8917422"/>
            <a:ext cx="3077739" cy="469424"/>
          </a:xfrm>
          <a:prstGeom prst="rect">
            <a:avLst/>
          </a:prstGeom>
          <a:noFill/>
          <a:ln>
            <a:noFill/>
          </a:ln>
        </p:spPr>
        <p:txBody>
          <a:bodyPr spcFirstLastPara="1" wrap="square" lIns="94200" tIns="47075" rIns="94200" bIns="47075" anchor="b" anchorCtr="0">
            <a:noAutofit/>
          </a:bodyPr>
          <a:lstStyle/>
          <a:p>
            <a:pPr marL="0" marR="0" lvl="0" indent="0" algn="r" rtl="0">
              <a:lnSpc>
                <a:spcPct val="100000"/>
              </a:lnSpc>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7</a:t>
            </a:fld>
            <a:endParaRPr sz="1200" b="0" i="0" u="none" strike="noStrike" cap="none"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9875369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Shape 159"/>
          <p:cNvSpPr>
            <a:spLocks noGrp="1" noRot="1" noChangeAspect="1"/>
          </p:cNvSpPr>
          <p:nvPr>
            <p:ph type="sldImg" idx="2"/>
          </p:nvPr>
        </p:nvSpPr>
        <p:spPr>
          <a:xfrm>
            <a:off x="1204913" y="704850"/>
            <a:ext cx="4692650" cy="3519488"/>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0" name="Shape 160"/>
          <p:cNvSpPr txBox="1">
            <a:spLocks noGrp="1"/>
          </p:cNvSpPr>
          <p:nvPr>
            <p:ph type="body" idx="1"/>
          </p:nvPr>
        </p:nvSpPr>
        <p:spPr>
          <a:xfrm>
            <a:off x="710248" y="4459526"/>
            <a:ext cx="5681980" cy="4224814"/>
          </a:xfrm>
          <a:prstGeom prst="rect">
            <a:avLst/>
          </a:prstGeom>
          <a:noFill/>
          <a:ln>
            <a:noFill/>
          </a:ln>
        </p:spPr>
        <p:txBody>
          <a:bodyPr spcFirstLastPara="1" wrap="square" lIns="94200" tIns="94200" rIns="94200" bIns="94200" anchor="t" anchorCtr="0">
            <a:noAutofit/>
          </a:bodyPr>
          <a:lstStyle/>
          <a:p>
            <a:pPr marL="457200" marR="0" lvl="0" indent="-228600" algn="l" rtl="0">
              <a:lnSpc>
                <a:spcPct val="100000"/>
              </a:lnSpc>
              <a:spcBef>
                <a:spcPts val="0"/>
              </a:spcBef>
              <a:spcAft>
                <a:spcPts val="0"/>
              </a:spcAft>
              <a:buClr>
                <a:srgbClr val="000000"/>
              </a:buClr>
              <a:buSzPts val="1400"/>
              <a:buFont typeface="Arial"/>
              <a:buNone/>
            </a:pPr>
            <a:endParaRPr sz="1200" b="0" i="0" u="none" strike="noStrike" cap="none" dirty="0">
              <a:solidFill>
                <a:schemeClr val="dk1"/>
              </a:solidFill>
              <a:latin typeface="Calibri"/>
              <a:ea typeface="Calibri"/>
              <a:cs typeface="Calibri"/>
              <a:sym typeface="Calibri"/>
            </a:endParaRPr>
          </a:p>
        </p:txBody>
      </p:sp>
      <p:sp>
        <p:nvSpPr>
          <p:cNvPr id="161" name="Shape 161"/>
          <p:cNvSpPr txBox="1">
            <a:spLocks noGrp="1"/>
          </p:cNvSpPr>
          <p:nvPr>
            <p:ph type="sldNum" idx="12"/>
          </p:nvPr>
        </p:nvSpPr>
        <p:spPr>
          <a:xfrm>
            <a:off x="4023092" y="8917422"/>
            <a:ext cx="3077739" cy="469424"/>
          </a:xfrm>
          <a:prstGeom prst="rect">
            <a:avLst/>
          </a:prstGeom>
          <a:noFill/>
          <a:ln>
            <a:noFill/>
          </a:ln>
        </p:spPr>
        <p:txBody>
          <a:bodyPr spcFirstLastPara="1" wrap="square" lIns="94200" tIns="47075" rIns="94200" bIns="47075" anchor="b" anchorCtr="0">
            <a:noAutofit/>
          </a:bodyPr>
          <a:lstStyle/>
          <a:p>
            <a:pPr marL="0" marR="0" lvl="0" indent="0" algn="r" rtl="0">
              <a:lnSpc>
                <a:spcPct val="100000"/>
              </a:lnSpc>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8</a:t>
            </a:fld>
            <a:endParaRPr sz="1200" b="0" i="0" u="none" strike="noStrike" cap="none"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3028059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Shape 159"/>
          <p:cNvSpPr>
            <a:spLocks noGrp="1" noRot="1" noChangeAspect="1"/>
          </p:cNvSpPr>
          <p:nvPr>
            <p:ph type="sldImg" idx="2"/>
          </p:nvPr>
        </p:nvSpPr>
        <p:spPr>
          <a:xfrm>
            <a:off x="1204913" y="704850"/>
            <a:ext cx="4692650" cy="3519488"/>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0" name="Shape 160"/>
          <p:cNvSpPr txBox="1">
            <a:spLocks noGrp="1"/>
          </p:cNvSpPr>
          <p:nvPr>
            <p:ph type="body" idx="1"/>
          </p:nvPr>
        </p:nvSpPr>
        <p:spPr>
          <a:xfrm>
            <a:off x="710248" y="4459526"/>
            <a:ext cx="5681980" cy="4224814"/>
          </a:xfrm>
          <a:prstGeom prst="rect">
            <a:avLst/>
          </a:prstGeom>
          <a:noFill/>
          <a:ln>
            <a:noFill/>
          </a:ln>
        </p:spPr>
        <p:txBody>
          <a:bodyPr spcFirstLastPara="1" wrap="square" lIns="94200" tIns="94200" rIns="94200" bIns="94200" anchor="t" anchorCtr="0">
            <a:noAutofit/>
          </a:bodyPr>
          <a:lstStyle/>
          <a:p>
            <a:pPr marL="457200" marR="0" lvl="0" indent="-228600" algn="l" rtl="0">
              <a:lnSpc>
                <a:spcPct val="100000"/>
              </a:lnSpc>
              <a:spcBef>
                <a:spcPts val="0"/>
              </a:spcBef>
              <a:spcAft>
                <a:spcPts val="0"/>
              </a:spcAft>
              <a:buClr>
                <a:srgbClr val="000000"/>
              </a:buClr>
              <a:buSzPts val="1400"/>
              <a:buFont typeface="Arial"/>
              <a:buNone/>
            </a:pPr>
            <a:endParaRPr sz="1200" b="0" i="0" u="none" strike="noStrike" cap="none" dirty="0">
              <a:solidFill>
                <a:schemeClr val="dk1"/>
              </a:solidFill>
              <a:latin typeface="Calibri"/>
              <a:ea typeface="Calibri"/>
              <a:cs typeface="Calibri"/>
              <a:sym typeface="Calibri"/>
            </a:endParaRPr>
          </a:p>
        </p:txBody>
      </p:sp>
      <p:sp>
        <p:nvSpPr>
          <p:cNvPr id="161" name="Shape 161"/>
          <p:cNvSpPr txBox="1">
            <a:spLocks noGrp="1"/>
          </p:cNvSpPr>
          <p:nvPr>
            <p:ph type="sldNum" idx="12"/>
          </p:nvPr>
        </p:nvSpPr>
        <p:spPr>
          <a:xfrm>
            <a:off x="4023092" y="8917422"/>
            <a:ext cx="3077739" cy="469424"/>
          </a:xfrm>
          <a:prstGeom prst="rect">
            <a:avLst/>
          </a:prstGeom>
          <a:noFill/>
          <a:ln>
            <a:noFill/>
          </a:ln>
        </p:spPr>
        <p:txBody>
          <a:bodyPr spcFirstLastPara="1" wrap="square" lIns="94200" tIns="47075" rIns="94200" bIns="47075" anchor="b" anchorCtr="0">
            <a:noAutofit/>
          </a:bodyPr>
          <a:lstStyle/>
          <a:p>
            <a:pPr marL="0" marR="0" lvl="0" indent="0" algn="r" rtl="0">
              <a:lnSpc>
                <a:spcPct val="100000"/>
              </a:lnSpc>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9</a:t>
            </a:fld>
            <a:endParaRPr sz="1200" b="0" i="0" u="none" strike="noStrike" cap="none"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2841012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628650" y="365126"/>
            <a:ext cx="7886700" cy="1325563"/>
          </a:xfrm>
          <a:prstGeom prst="rect">
            <a:avLst/>
          </a:prstGeom>
          <a:noFill/>
          <a:ln>
            <a:noFill/>
          </a:ln>
        </p:spPr>
        <p:txBody>
          <a:bodyPr spcFirstLastPara="1" wrap="square" lIns="91425" tIns="91425" rIns="91425" bIns="91425" anchor="ctr" anchorCtr="0"/>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2" name="Shape 22"/>
          <p:cNvSpPr txBox="1">
            <a:spLocks noGrp="1"/>
          </p:cNvSpPr>
          <p:nvPr>
            <p:ph type="body" idx="1"/>
          </p:nvPr>
        </p:nvSpPr>
        <p:spPr>
          <a:xfrm>
            <a:off x="628650" y="1825625"/>
            <a:ext cx="7886700" cy="4351338"/>
          </a:xfrm>
          <a:prstGeom prst="rect">
            <a:avLst/>
          </a:prstGeom>
          <a:noFill/>
          <a:ln>
            <a:noFill/>
          </a:ln>
        </p:spPr>
        <p:txBody>
          <a:bodyPr spcFirstLastPara="1" wrap="square" lIns="91425" tIns="91425" rIns="91425" bIns="91425" anchor="t" anchorCtr="0"/>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23" name="Shape 23"/>
          <p:cNvSpPr txBox="1">
            <a:spLocks noGrp="1"/>
          </p:cNvSpPr>
          <p:nvPr>
            <p:ph type="dt" idx="10"/>
          </p:nvPr>
        </p:nvSpPr>
        <p:spPr>
          <a:xfrm>
            <a:off x="628650" y="6356351"/>
            <a:ext cx="2057400" cy="3651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24" name="Shape 24"/>
          <p:cNvSpPr txBox="1">
            <a:spLocks noGrp="1"/>
          </p:cNvSpPr>
          <p:nvPr>
            <p:ph type="ftr" idx="11"/>
          </p:nvPr>
        </p:nvSpPr>
        <p:spPr>
          <a:xfrm>
            <a:off x="3028950" y="6356351"/>
            <a:ext cx="3086100" cy="365125"/>
          </a:xfrm>
          <a:prstGeom prst="rect">
            <a:avLst/>
          </a:prstGeom>
          <a:noFill/>
          <a:ln>
            <a:noFill/>
          </a:ln>
        </p:spPr>
        <p:txBody>
          <a:bodyPr spcFirstLastPara="1" wrap="square" lIns="91425" tIns="91425" rIns="91425" bIns="91425" anchor="ctr" anchorCtr="0"/>
          <a:lstStyle>
            <a:lvl1pPr marR="0" lvl="0" algn="ctr" rtl="0">
              <a:spcBef>
                <a:spcPts val="0"/>
              </a:spcBef>
              <a:spcAft>
                <a:spcPts val="0"/>
              </a:spcAft>
              <a:buSzPts val="14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25" name="Shape 2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rgbClr val="888888"/>
                </a:solidFill>
                <a:latin typeface="Calibri"/>
                <a:ea typeface="Calibri"/>
                <a:cs typeface="Calibri"/>
                <a:sym typeface="Calibri"/>
              </a:defRPr>
            </a:lvl1pPr>
            <a:lvl2pPr marL="0" marR="0" lvl="1" indent="0" algn="r" rtl="0">
              <a:spcBef>
                <a:spcPts val="0"/>
              </a:spcBef>
              <a:buNone/>
              <a:defRPr sz="900" b="0" i="0" u="none" strike="noStrike" cap="none">
                <a:solidFill>
                  <a:srgbClr val="888888"/>
                </a:solidFill>
                <a:latin typeface="Calibri"/>
                <a:ea typeface="Calibri"/>
                <a:cs typeface="Calibri"/>
                <a:sym typeface="Calibri"/>
              </a:defRPr>
            </a:lvl2pPr>
            <a:lvl3pPr marL="0" marR="0" lvl="2" indent="0" algn="r" rtl="0">
              <a:spcBef>
                <a:spcPts val="0"/>
              </a:spcBef>
              <a:buNone/>
              <a:defRPr sz="900" b="0" i="0" u="none" strike="noStrike" cap="none">
                <a:solidFill>
                  <a:srgbClr val="888888"/>
                </a:solidFill>
                <a:latin typeface="Calibri"/>
                <a:ea typeface="Calibri"/>
                <a:cs typeface="Calibri"/>
                <a:sym typeface="Calibri"/>
              </a:defRPr>
            </a:lvl3pPr>
            <a:lvl4pPr marL="0" marR="0" lvl="3" indent="0" algn="r" rtl="0">
              <a:spcBef>
                <a:spcPts val="0"/>
              </a:spcBef>
              <a:buNone/>
              <a:defRPr sz="900" b="0" i="0" u="none" strike="noStrike" cap="none">
                <a:solidFill>
                  <a:srgbClr val="888888"/>
                </a:solidFill>
                <a:latin typeface="Calibri"/>
                <a:ea typeface="Calibri"/>
                <a:cs typeface="Calibri"/>
                <a:sym typeface="Calibri"/>
              </a:defRPr>
            </a:lvl4pPr>
            <a:lvl5pPr marL="0" marR="0" lvl="4" indent="0" algn="r" rtl="0">
              <a:spcBef>
                <a:spcPts val="0"/>
              </a:spcBef>
              <a:buNone/>
              <a:defRPr sz="900" b="0" i="0" u="none" strike="noStrike" cap="none">
                <a:solidFill>
                  <a:srgbClr val="888888"/>
                </a:solidFill>
                <a:latin typeface="Calibri"/>
                <a:ea typeface="Calibri"/>
                <a:cs typeface="Calibri"/>
                <a:sym typeface="Calibri"/>
              </a:defRPr>
            </a:lvl5pPr>
            <a:lvl6pPr marL="0" marR="0" lvl="5" indent="0" algn="r" rtl="0">
              <a:spcBef>
                <a:spcPts val="0"/>
              </a:spcBef>
              <a:buNone/>
              <a:defRPr sz="900" b="0" i="0" u="none" strike="noStrike" cap="none">
                <a:solidFill>
                  <a:srgbClr val="888888"/>
                </a:solidFill>
                <a:latin typeface="Calibri"/>
                <a:ea typeface="Calibri"/>
                <a:cs typeface="Calibri"/>
                <a:sym typeface="Calibri"/>
              </a:defRPr>
            </a:lvl6pPr>
            <a:lvl7pPr marL="0" marR="0" lvl="6" indent="0" algn="r" rtl="0">
              <a:spcBef>
                <a:spcPts val="0"/>
              </a:spcBef>
              <a:buNone/>
              <a:defRPr sz="900" b="0" i="0" u="none" strike="noStrike" cap="none">
                <a:solidFill>
                  <a:srgbClr val="888888"/>
                </a:solidFill>
                <a:latin typeface="Calibri"/>
                <a:ea typeface="Calibri"/>
                <a:cs typeface="Calibri"/>
                <a:sym typeface="Calibri"/>
              </a:defRPr>
            </a:lvl7pPr>
            <a:lvl8pPr marL="0" marR="0" lvl="7" indent="0" algn="r" rtl="0">
              <a:spcBef>
                <a:spcPts val="0"/>
              </a:spcBef>
              <a:buNone/>
              <a:defRPr sz="900" b="0" i="0" u="none" strike="noStrike" cap="none">
                <a:solidFill>
                  <a:srgbClr val="888888"/>
                </a:solidFill>
                <a:latin typeface="Calibri"/>
                <a:ea typeface="Calibri"/>
                <a:cs typeface="Calibri"/>
                <a:sym typeface="Calibri"/>
              </a:defRPr>
            </a:lvl8pPr>
            <a:lvl9pPr marL="0" marR="0" lvl="8" indent="0" algn="r" rtl="0">
              <a:spcBef>
                <a:spcPts val="0"/>
              </a:spcBef>
              <a:buNone/>
              <a:defRPr sz="9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CA"/>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37"/>
        <p:cNvGrpSpPr/>
        <p:nvPr/>
      </p:nvGrpSpPr>
      <p:grpSpPr>
        <a:xfrm>
          <a:off x="0" y="0"/>
          <a:ext cx="0" cy="0"/>
          <a:chOff x="0" y="0"/>
          <a:chExt cx="0" cy="0"/>
        </a:xfrm>
      </p:grpSpPr>
      <p:sp>
        <p:nvSpPr>
          <p:cNvPr id="38" name="Shape 38"/>
          <p:cNvSpPr txBox="1">
            <a:spLocks noGrp="1"/>
          </p:cNvSpPr>
          <p:nvPr>
            <p:ph type="ctrTitle"/>
          </p:nvPr>
        </p:nvSpPr>
        <p:spPr>
          <a:xfrm>
            <a:off x="1143000" y="1122363"/>
            <a:ext cx="6858000" cy="2387600"/>
          </a:xfrm>
          <a:prstGeom prst="rect">
            <a:avLst/>
          </a:prstGeom>
          <a:noFill/>
          <a:ln>
            <a:noFill/>
          </a:ln>
        </p:spPr>
        <p:txBody>
          <a:bodyPr spcFirstLastPara="1" wrap="square" lIns="91425" tIns="91425" rIns="91425" bIns="91425" anchor="b" anchorCtr="0"/>
          <a:lstStyle>
            <a:lvl1pPr marR="0" lvl="0" algn="ctr" rtl="0">
              <a:lnSpc>
                <a:spcPct val="90000"/>
              </a:lnSpc>
              <a:spcBef>
                <a:spcPts val="0"/>
              </a:spcBef>
              <a:spcAft>
                <a:spcPts val="0"/>
              </a:spcAft>
              <a:buClr>
                <a:schemeClr val="dk1"/>
              </a:buClr>
              <a:buSzPts val="4500"/>
              <a:buFont typeface="Calibri"/>
              <a:buNone/>
              <a:defRPr sz="45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9" name="Shape 39"/>
          <p:cNvSpPr txBox="1">
            <a:spLocks noGrp="1"/>
          </p:cNvSpPr>
          <p:nvPr>
            <p:ph type="subTitle" idx="1"/>
          </p:nvPr>
        </p:nvSpPr>
        <p:spPr>
          <a:xfrm>
            <a:off x="1143000" y="3602038"/>
            <a:ext cx="6858000" cy="1655762"/>
          </a:xfrm>
          <a:prstGeom prst="rect">
            <a:avLst/>
          </a:prstGeom>
          <a:noFill/>
          <a:ln>
            <a:noFill/>
          </a:ln>
        </p:spPr>
        <p:txBody>
          <a:bodyPr spcFirstLastPara="1" wrap="square" lIns="91425" tIns="91425" rIns="91425" bIns="91425" anchor="t" anchorCtr="0"/>
          <a:lstStyle>
            <a:lvl1pPr marR="0" lvl="0" algn="ctr" rtl="0">
              <a:lnSpc>
                <a:spcPct val="90000"/>
              </a:lnSpc>
              <a:spcBef>
                <a:spcPts val="75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1pPr>
            <a:lvl2pPr marR="0" lvl="1" algn="ctr"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2pPr>
            <a:lvl3pPr marR="0" lvl="2" algn="ctr" rtl="0">
              <a:lnSpc>
                <a:spcPct val="90000"/>
              </a:lnSpc>
              <a:spcBef>
                <a:spcPts val="375"/>
              </a:spcBef>
              <a:spcAft>
                <a:spcPts val="0"/>
              </a:spcAft>
              <a:buClr>
                <a:schemeClr val="dk1"/>
              </a:buClr>
              <a:buSzPts val="1350"/>
              <a:buFont typeface="Arial"/>
              <a:buNone/>
              <a:defRPr sz="1350" b="0" i="0" u="none" strike="noStrike" cap="none">
                <a:solidFill>
                  <a:schemeClr val="dk1"/>
                </a:solidFill>
                <a:latin typeface="Calibri"/>
                <a:ea typeface="Calibri"/>
                <a:cs typeface="Calibri"/>
                <a:sym typeface="Calibri"/>
              </a:defRPr>
            </a:lvl3pPr>
            <a:lvl4pPr marR="0" lvl="3" algn="ctr" rtl="0">
              <a:lnSpc>
                <a:spcPct val="90000"/>
              </a:lnSpc>
              <a:spcBef>
                <a:spcPts val="375"/>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4pPr>
            <a:lvl5pPr marR="0" lvl="4" algn="ctr" rtl="0">
              <a:lnSpc>
                <a:spcPct val="90000"/>
              </a:lnSpc>
              <a:spcBef>
                <a:spcPts val="375"/>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5pPr>
            <a:lvl6pPr marR="0" lvl="5" algn="ctr" rtl="0">
              <a:lnSpc>
                <a:spcPct val="90000"/>
              </a:lnSpc>
              <a:spcBef>
                <a:spcPts val="375"/>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6pPr>
            <a:lvl7pPr marR="0" lvl="6" algn="ctr" rtl="0">
              <a:lnSpc>
                <a:spcPct val="90000"/>
              </a:lnSpc>
              <a:spcBef>
                <a:spcPts val="375"/>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7pPr>
            <a:lvl8pPr marR="0" lvl="7" algn="ctr" rtl="0">
              <a:lnSpc>
                <a:spcPct val="90000"/>
              </a:lnSpc>
              <a:spcBef>
                <a:spcPts val="375"/>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8pPr>
            <a:lvl9pPr marR="0" lvl="8" algn="ctr" rtl="0">
              <a:lnSpc>
                <a:spcPct val="90000"/>
              </a:lnSpc>
              <a:spcBef>
                <a:spcPts val="375"/>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40" name="Shape 40"/>
          <p:cNvSpPr txBox="1">
            <a:spLocks noGrp="1"/>
          </p:cNvSpPr>
          <p:nvPr>
            <p:ph type="dt" idx="10"/>
          </p:nvPr>
        </p:nvSpPr>
        <p:spPr>
          <a:xfrm>
            <a:off x="628650" y="6356351"/>
            <a:ext cx="2057400" cy="3651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9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41" name="Shape 41"/>
          <p:cNvSpPr txBox="1">
            <a:spLocks noGrp="1"/>
          </p:cNvSpPr>
          <p:nvPr>
            <p:ph type="ftr" idx="11"/>
          </p:nvPr>
        </p:nvSpPr>
        <p:spPr>
          <a:xfrm>
            <a:off x="3028950" y="6356351"/>
            <a:ext cx="3086100" cy="365125"/>
          </a:xfrm>
          <a:prstGeom prst="rect">
            <a:avLst/>
          </a:prstGeom>
          <a:noFill/>
          <a:ln>
            <a:noFill/>
          </a:ln>
        </p:spPr>
        <p:txBody>
          <a:bodyPr spcFirstLastPara="1" wrap="square" lIns="91425" tIns="91425" rIns="91425" bIns="91425" anchor="ctr" anchorCtr="0"/>
          <a:lstStyle>
            <a:lvl1pPr marR="0" lvl="0" algn="ctr" rtl="0">
              <a:spcBef>
                <a:spcPts val="0"/>
              </a:spcBef>
              <a:spcAft>
                <a:spcPts val="0"/>
              </a:spcAft>
              <a:buSzPts val="1400"/>
              <a:buNone/>
              <a:defRPr sz="9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42" name="Shape 4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a:solidFill>
                  <a:srgbClr val="888888"/>
                </a:solidFill>
                <a:latin typeface="Calibri"/>
                <a:ea typeface="Calibri"/>
                <a:cs typeface="Calibri"/>
                <a:sym typeface="Calibri"/>
              </a:defRPr>
            </a:lvl1pPr>
            <a:lvl2pPr marL="0" marR="0" lvl="1" indent="0" algn="r" rtl="0">
              <a:spcBef>
                <a:spcPts val="0"/>
              </a:spcBef>
              <a:buNone/>
              <a:defRPr sz="900">
                <a:solidFill>
                  <a:srgbClr val="888888"/>
                </a:solidFill>
                <a:latin typeface="Calibri"/>
                <a:ea typeface="Calibri"/>
                <a:cs typeface="Calibri"/>
                <a:sym typeface="Calibri"/>
              </a:defRPr>
            </a:lvl2pPr>
            <a:lvl3pPr marL="0" marR="0" lvl="2" indent="0" algn="r" rtl="0">
              <a:spcBef>
                <a:spcPts val="0"/>
              </a:spcBef>
              <a:buNone/>
              <a:defRPr sz="900">
                <a:solidFill>
                  <a:srgbClr val="888888"/>
                </a:solidFill>
                <a:latin typeface="Calibri"/>
                <a:ea typeface="Calibri"/>
                <a:cs typeface="Calibri"/>
                <a:sym typeface="Calibri"/>
              </a:defRPr>
            </a:lvl3pPr>
            <a:lvl4pPr marL="0" marR="0" lvl="3" indent="0" algn="r" rtl="0">
              <a:spcBef>
                <a:spcPts val="0"/>
              </a:spcBef>
              <a:buNone/>
              <a:defRPr sz="900">
                <a:solidFill>
                  <a:srgbClr val="888888"/>
                </a:solidFill>
                <a:latin typeface="Calibri"/>
                <a:ea typeface="Calibri"/>
                <a:cs typeface="Calibri"/>
                <a:sym typeface="Calibri"/>
              </a:defRPr>
            </a:lvl4pPr>
            <a:lvl5pPr marL="0" marR="0" lvl="4" indent="0" algn="r" rtl="0">
              <a:spcBef>
                <a:spcPts val="0"/>
              </a:spcBef>
              <a:buNone/>
              <a:defRPr sz="900">
                <a:solidFill>
                  <a:srgbClr val="888888"/>
                </a:solidFill>
                <a:latin typeface="Calibri"/>
                <a:ea typeface="Calibri"/>
                <a:cs typeface="Calibri"/>
                <a:sym typeface="Calibri"/>
              </a:defRPr>
            </a:lvl5pPr>
            <a:lvl6pPr marL="0" marR="0" lvl="5" indent="0" algn="r" rtl="0">
              <a:spcBef>
                <a:spcPts val="0"/>
              </a:spcBef>
              <a:buNone/>
              <a:defRPr sz="900">
                <a:solidFill>
                  <a:srgbClr val="888888"/>
                </a:solidFill>
                <a:latin typeface="Calibri"/>
                <a:ea typeface="Calibri"/>
                <a:cs typeface="Calibri"/>
                <a:sym typeface="Calibri"/>
              </a:defRPr>
            </a:lvl6pPr>
            <a:lvl7pPr marL="0" marR="0" lvl="6" indent="0" algn="r" rtl="0">
              <a:spcBef>
                <a:spcPts val="0"/>
              </a:spcBef>
              <a:buNone/>
              <a:defRPr sz="900">
                <a:solidFill>
                  <a:srgbClr val="888888"/>
                </a:solidFill>
                <a:latin typeface="Calibri"/>
                <a:ea typeface="Calibri"/>
                <a:cs typeface="Calibri"/>
                <a:sym typeface="Calibri"/>
              </a:defRPr>
            </a:lvl7pPr>
            <a:lvl8pPr marL="0" marR="0" lvl="7" indent="0" algn="r" rtl="0">
              <a:spcBef>
                <a:spcPts val="0"/>
              </a:spcBef>
              <a:buNone/>
              <a:defRPr sz="900">
                <a:solidFill>
                  <a:srgbClr val="888888"/>
                </a:solidFill>
                <a:latin typeface="Calibri"/>
                <a:ea typeface="Calibri"/>
                <a:cs typeface="Calibri"/>
                <a:sym typeface="Calibri"/>
              </a:defRPr>
            </a:lvl8pPr>
            <a:lvl9pPr marL="0" marR="0" lvl="8" indent="0" algn="r" rtl="0">
              <a:spcBef>
                <a:spcPts val="0"/>
              </a:spcBef>
              <a:buNone/>
              <a:defRPr sz="9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CA"/>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43"/>
        <p:cNvGrpSpPr/>
        <p:nvPr/>
      </p:nvGrpSpPr>
      <p:grpSpPr>
        <a:xfrm>
          <a:off x="0" y="0"/>
          <a:ext cx="0" cy="0"/>
          <a:chOff x="0" y="0"/>
          <a:chExt cx="0" cy="0"/>
        </a:xfrm>
      </p:grpSpPr>
      <p:sp>
        <p:nvSpPr>
          <p:cNvPr id="44" name="Shape 44"/>
          <p:cNvSpPr txBox="1">
            <a:spLocks noGrp="1"/>
          </p:cNvSpPr>
          <p:nvPr>
            <p:ph type="title"/>
          </p:nvPr>
        </p:nvSpPr>
        <p:spPr>
          <a:xfrm>
            <a:off x="623888" y="1709739"/>
            <a:ext cx="7886700" cy="2852737"/>
          </a:xfrm>
          <a:prstGeom prst="rect">
            <a:avLst/>
          </a:prstGeom>
          <a:noFill/>
          <a:ln>
            <a:noFill/>
          </a:ln>
        </p:spPr>
        <p:txBody>
          <a:bodyPr spcFirstLastPara="1" wrap="square" lIns="91425" tIns="91425" rIns="91425" bIns="91425" anchor="b" anchorCtr="0"/>
          <a:lstStyle>
            <a:lvl1pPr marR="0" lvl="0" algn="l" rtl="0">
              <a:lnSpc>
                <a:spcPct val="90000"/>
              </a:lnSpc>
              <a:spcBef>
                <a:spcPts val="0"/>
              </a:spcBef>
              <a:spcAft>
                <a:spcPts val="0"/>
              </a:spcAft>
              <a:buClr>
                <a:schemeClr val="dk1"/>
              </a:buClr>
              <a:buSzPts val="4500"/>
              <a:buFont typeface="Calibri"/>
              <a:buNone/>
              <a:defRPr sz="45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5" name="Shape 45"/>
          <p:cNvSpPr txBox="1">
            <a:spLocks noGrp="1"/>
          </p:cNvSpPr>
          <p:nvPr>
            <p:ph type="body" idx="1"/>
          </p:nvPr>
        </p:nvSpPr>
        <p:spPr>
          <a:xfrm>
            <a:off x="623888" y="4589464"/>
            <a:ext cx="7886700" cy="1500187"/>
          </a:xfrm>
          <a:prstGeom prst="rect">
            <a:avLst/>
          </a:prstGeom>
          <a:noFill/>
          <a:ln>
            <a:noFill/>
          </a:ln>
        </p:spPr>
        <p:txBody>
          <a:bodyPr spcFirstLastPara="1" wrap="square" lIns="91425" tIns="91425" rIns="91425" bIns="91425" anchor="t" anchorCtr="0"/>
          <a:lstStyle>
            <a:lvl1pPr marL="457200" marR="0" lvl="0" indent="-228600" algn="l" rtl="0">
              <a:lnSpc>
                <a:spcPct val="90000"/>
              </a:lnSpc>
              <a:spcBef>
                <a:spcPts val="750"/>
              </a:spcBef>
              <a:spcAft>
                <a:spcPts val="0"/>
              </a:spcAft>
              <a:buClr>
                <a:srgbClr val="888888"/>
              </a:buClr>
              <a:buSzPts val="1800"/>
              <a:buFont typeface="Arial"/>
              <a:buNone/>
              <a:defRPr sz="1800" b="0" i="0" u="none" strike="noStrike" cap="none">
                <a:solidFill>
                  <a:srgbClr val="888888"/>
                </a:solidFill>
                <a:latin typeface="Calibri"/>
                <a:ea typeface="Calibri"/>
                <a:cs typeface="Calibri"/>
                <a:sym typeface="Calibri"/>
              </a:defRPr>
            </a:lvl1pPr>
            <a:lvl2pPr marL="914400" marR="0" lvl="1" indent="-228600" algn="l" rtl="0">
              <a:lnSpc>
                <a:spcPct val="90000"/>
              </a:lnSpc>
              <a:spcBef>
                <a:spcPts val="375"/>
              </a:spcBef>
              <a:spcAft>
                <a:spcPts val="0"/>
              </a:spcAft>
              <a:buClr>
                <a:srgbClr val="888888"/>
              </a:buClr>
              <a:buSzPts val="1500"/>
              <a:buFont typeface="Arial"/>
              <a:buNone/>
              <a:defRPr sz="1500" b="0" i="0" u="none" strike="noStrike" cap="none">
                <a:solidFill>
                  <a:srgbClr val="888888"/>
                </a:solidFill>
                <a:latin typeface="Calibri"/>
                <a:ea typeface="Calibri"/>
                <a:cs typeface="Calibri"/>
                <a:sym typeface="Calibri"/>
              </a:defRPr>
            </a:lvl2pPr>
            <a:lvl3pPr marL="1371600" marR="0" lvl="2" indent="-228600" algn="l" rtl="0">
              <a:lnSpc>
                <a:spcPct val="90000"/>
              </a:lnSpc>
              <a:spcBef>
                <a:spcPts val="375"/>
              </a:spcBef>
              <a:spcAft>
                <a:spcPts val="0"/>
              </a:spcAft>
              <a:buClr>
                <a:srgbClr val="888888"/>
              </a:buClr>
              <a:buSzPts val="1350"/>
              <a:buFont typeface="Arial"/>
              <a:buNone/>
              <a:defRPr sz="1350" b="0" i="0" u="none" strike="noStrike" cap="none">
                <a:solidFill>
                  <a:srgbClr val="888888"/>
                </a:solidFill>
                <a:latin typeface="Calibri"/>
                <a:ea typeface="Calibri"/>
                <a:cs typeface="Calibri"/>
                <a:sym typeface="Calibri"/>
              </a:defRPr>
            </a:lvl3pPr>
            <a:lvl4pPr marL="1828800" marR="0" lvl="3" indent="-228600" algn="l" rtl="0">
              <a:lnSpc>
                <a:spcPct val="90000"/>
              </a:lnSpc>
              <a:spcBef>
                <a:spcPts val="375"/>
              </a:spcBef>
              <a:spcAft>
                <a:spcPts val="0"/>
              </a:spcAft>
              <a:buClr>
                <a:srgbClr val="888888"/>
              </a:buClr>
              <a:buSzPts val="1200"/>
              <a:buFont typeface="Arial"/>
              <a:buNone/>
              <a:defRPr sz="1200" b="0" i="0" u="none" strike="noStrike" cap="none">
                <a:solidFill>
                  <a:srgbClr val="888888"/>
                </a:solidFill>
                <a:latin typeface="Calibri"/>
                <a:ea typeface="Calibri"/>
                <a:cs typeface="Calibri"/>
                <a:sym typeface="Calibri"/>
              </a:defRPr>
            </a:lvl4pPr>
            <a:lvl5pPr marL="2286000" marR="0" lvl="4" indent="-228600" algn="l" rtl="0">
              <a:lnSpc>
                <a:spcPct val="90000"/>
              </a:lnSpc>
              <a:spcBef>
                <a:spcPts val="375"/>
              </a:spcBef>
              <a:spcAft>
                <a:spcPts val="0"/>
              </a:spcAft>
              <a:buClr>
                <a:srgbClr val="888888"/>
              </a:buClr>
              <a:buSzPts val="1200"/>
              <a:buFont typeface="Arial"/>
              <a:buNone/>
              <a:defRPr sz="1200" b="0" i="0" u="none" strike="noStrike" cap="none">
                <a:solidFill>
                  <a:srgbClr val="888888"/>
                </a:solidFill>
                <a:latin typeface="Calibri"/>
                <a:ea typeface="Calibri"/>
                <a:cs typeface="Calibri"/>
                <a:sym typeface="Calibri"/>
              </a:defRPr>
            </a:lvl5pPr>
            <a:lvl6pPr marL="2743200" marR="0" lvl="5" indent="-228600" algn="l" rtl="0">
              <a:lnSpc>
                <a:spcPct val="90000"/>
              </a:lnSpc>
              <a:spcBef>
                <a:spcPts val="375"/>
              </a:spcBef>
              <a:spcAft>
                <a:spcPts val="0"/>
              </a:spcAft>
              <a:buClr>
                <a:srgbClr val="888888"/>
              </a:buClr>
              <a:buSzPts val="1200"/>
              <a:buFont typeface="Arial"/>
              <a:buNone/>
              <a:defRPr sz="1200" b="0" i="0" u="none" strike="noStrike" cap="none">
                <a:solidFill>
                  <a:srgbClr val="888888"/>
                </a:solidFill>
                <a:latin typeface="Calibri"/>
                <a:ea typeface="Calibri"/>
                <a:cs typeface="Calibri"/>
                <a:sym typeface="Calibri"/>
              </a:defRPr>
            </a:lvl6pPr>
            <a:lvl7pPr marL="3200400" marR="0" lvl="6" indent="-228600" algn="l" rtl="0">
              <a:lnSpc>
                <a:spcPct val="90000"/>
              </a:lnSpc>
              <a:spcBef>
                <a:spcPts val="375"/>
              </a:spcBef>
              <a:spcAft>
                <a:spcPts val="0"/>
              </a:spcAft>
              <a:buClr>
                <a:srgbClr val="888888"/>
              </a:buClr>
              <a:buSzPts val="1200"/>
              <a:buFont typeface="Arial"/>
              <a:buNone/>
              <a:defRPr sz="1200" b="0" i="0" u="none" strike="noStrike" cap="none">
                <a:solidFill>
                  <a:srgbClr val="888888"/>
                </a:solidFill>
                <a:latin typeface="Calibri"/>
                <a:ea typeface="Calibri"/>
                <a:cs typeface="Calibri"/>
                <a:sym typeface="Calibri"/>
              </a:defRPr>
            </a:lvl7pPr>
            <a:lvl8pPr marL="3657600" marR="0" lvl="7" indent="-228600" algn="l" rtl="0">
              <a:lnSpc>
                <a:spcPct val="90000"/>
              </a:lnSpc>
              <a:spcBef>
                <a:spcPts val="375"/>
              </a:spcBef>
              <a:spcAft>
                <a:spcPts val="0"/>
              </a:spcAft>
              <a:buClr>
                <a:srgbClr val="888888"/>
              </a:buClr>
              <a:buSzPts val="1200"/>
              <a:buFont typeface="Arial"/>
              <a:buNone/>
              <a:defRPr sz="1200" b="0" i="0" u="none" strike="noStrike" cap="none">
                <a:solidFill>
                  <a:srgbClr val="888888"/>
                </a:solidFill>
                <a:latin typeface="Calibri"/>
                <a:ea typeface="Calibri"/>
                <a:cs typeface="Calibri"/>
                <a:sym typeface="Calibri"/>
              </a:defRPr>
            </a:lvl8pPr>
            <a:lvl9pPr marL="4114800" marR="0" lvl="8" indent="-228600" algn="l" rtl="0">
              <a:lnSpc>
                <a:spcPct val="90000"/>
              </a:lnSpc>
              <a:spcBef>
                <a:spcPts val="375"/>
              </a:spcBef>
              <a:spcAft>
                <a:spcPts val="0"/>
              </a:spcAft>
              <a:buClr>
                <a:srgbClr val="888888"/>
              </a:buClr>
              <a:buSzPts val="1200"/>
              <a:buFont typeface="Arial"/>
              <a:buNone/>
              <a:defRPr sz="1200" b="0" i="0" u="none" strike="noStrike" cap="none">
                <a:solidFill>
                  <a:srgbClr val="888888"/>
                </a:solidFill>
                <a:latin typeface="Calibri"/>
                <a:ea typeface="Calibri"/>
                <a:cs typeface="Calibri"/>
                <a:sym typeface="Calibri"/>
              </a:defRPr>
            </a:lvl9pPr>
          </a:lstStyle>
          <a:p>
            <a:endParaRPr/>
          </a:p>
        </p:txBody>
      </p:sp>
      <p:sp>
        <p:nvSpPr>
          <p:cNvPr id="46" name="Shape 46"/>
          <p:cNvSpPr txBox="1">
            <a:spLocks noGrp="1"/>
          </p:cNvSpPr>
          <p:nvPr>
            <p:ph type="dt" idx="10"/>
          </p:nvPr>
        </p:nvSpPr>
        <p:spPr>
          <a:xfrm>
            <a:off x="628650" y="6356351"/>
            <a:ext cx="2057400" cy="3651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9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47" name="Shape 47"/>
          <p:cNvSpPr txBox="1">
            <a:spLocks noGrp="1"/>
          </p:cNvSpPr>
          <p:nvPr>
            <p:ph type="ftr" idx="11"/>
          </p:nvPr>
        </p:nvSpPr>
        <p:spPr>
          <a:xfrm>
            <a:off x="3028950" y="6356351"/>
            <a:ext cx="3086100" cy="365125"/>
          </a:xfrm>
          <a:prstGeom prst="rect">
            <a:avLst/>
          </a:prstGeom>
          <a:noFill/>
          <a:ln>
            <a:noFill/>
          </a:ln>
        </p:spPr>
        <p:txBody>
          <a:bodyPr spcFirstLastPara="1" wrap="square" lIns="91425" tIns="91425" rIns="91425" bIns="91425" anchor="ctr" anchorCtr="0"/>
          <a:lstStyle>
            <a:lvl1pPr marR="0" lvl="0" algn="ctr" rtl="0">
              <a:spcBef>
                <a:spcPts val="0"/>
              </a:spcBef>
              <a:spcAft>
                <a:spcPts val="0"/>
              </a:spcAft>
              <a:buSzPts val="1400"/>
              <a:buNone/>
              <a:defRPr sz="9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48" name="Shape 4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a:solidFill>
                  <a:srgbClr val="888888"/>
                </a:solidFill>
                <a:latin typeface="Calibri"/>
                <a:ea typeface="Calibri"/>
                <a:cs typeface="Calibri"/>
                <a:sym typeface="Calibri"/>
              </a:defRPr>
            </a:lvl1pPr>
            <a:lvl2pPr marL="0" marR="0" lvl="1" indent="0" algn="r" rtl="0">
              <a:spcBef>
                <a:spcPts val="0"/>
              </a:spcBef>
              <a:buNone/>
              <a:defRPr sz="900">
                <a:solidFill>
                  <a:srgbClr val="888888"/>
                </a:solidFill>
                <a:latin typeface="Calibri"/>
                <a:ea typeface="Calibri"/>
                <a:cs typeface="Calibri"/>
                <a:sym typeface="Calibri"/>
              </a:defRPr>
            </a:lvl2pPr>
            <a:lvl3pPr marL="0" marR="0" lvl="2" indent="0" algn="r" rtl="0">
              <a:spcBef>
                <a:spcPts val="0"/>
              </a:spcBef>
              <a:buNone/>
              <a:defRPr sz="900">
                <a:solidFill>
                  <a:srgbClr val="888888"/>
                </a:solidFill>
                <a:latin typeface="Calibri"/>
                <a:ea typeface="Calibri"/>
                <a:cs typeface="Calibri"/>
                <a:sym typeface="Calibri"/>
              </a:defRPr>
            </a:lvl3pPr>
            <a:lvl4pPr marL="0" marR="0" lvl="3" indent="0" algn="r" rtl="0">
              <a:spcBef>
                <a:spcPts val="0"/>
              </a:spcBef>
              <a:buNone/>
              <a:defRPr sz="900">
                <a:solidFill>
                  <a:srgbClr val="888888"/>
                </a:solidFill>
                <a:latin typeface="Calibri"/>
                <a:ea typeface="Calibri"/>
                <a:cs typeface="Calibri"/>
                <a:sym typeface="Calibri"/>
              </a:defRPr>
            </a:lvl4pPr>
            <a:lvl5pPr marL="0" marR="0" lvl="4" indent="0" algn="r" rtl="0">
              <a:spcBef>
                <a:spcPts val="0"/>
              </a:spcBef>
              <a:buNone/>
              <a:defRPr sz="900">
                <a:solidFill>
                  <a:srgbClr val="888888"/>
                </a:solidFill>
                <a:latin typeface="Calibri"/>
                <a:ea typeface="Calibri"/>
                <a:cs typeface="Calibri"/>
                <a:sym typeface="Calibri"/>
              </a:defRPr>
            </a:lvl5pPr>
            <a:lvl6pPr marL="0" marR="0" lvl="5" indent="0" algn="r" rtl="0">
              <a:spcBef>
                <a:spcPts val="0"/>
              </a:spcBef>
              <a:buNone/>
              <a:defRPr sz="900">
                <a:solidFill>
                  <a:srgbClr val="888888"/>
                </a:solidFill>
                <a:latin typeface="Calibri"/>
                <a:ea typeface="Calibri"/>
                <a:cs typeface="Calibri"/>
                <a:sym typeface="Calibri"/>
              </a:defRPr>
            </a:lvl6pPr>
            <a:lvl7pPr marL="0" marR="0" lvl="6" indent="0" algn="r" rtl="0">
              <a:spcBef>
                <a:spcPts val="0"/>
              </a:spcBef>
              <a:buNone/>
              <a:defRPr sz="900">
                <a:solidFill>
                  <a:srgbClr val="888888"/>
                </a:solidFill>
                <a:latin typeface="Calibri"/>
                <a:ea typeface="Calibri"/>
                <a:cs typeface="Calibri"/>
                <a:sym typeface="Calibri"/>
              </a:defRPr>
            </a:lvl7pPr>
            <a:lvl8pPr marL="0" marR="0" lvl="7" indent="0" algn="r" rtl="0">
              <a:spcBef>
                <a:spcPts val="0"/>
              </a:spcBef>
              <a:buNone/>
              <a:defRPr sz="900">
                <a:solidFill>
                  <a:srgbClr val="888888"/>
                </a:solidFill>
                <a:latin typeface="Calibri"/>
                <a:ea typeface="Calibri"/>
                <a:cs typeface="Calibri"/>
                <a:sym typeface="Calibri"/>
              </a:defRPr>
            </a:lvl8pPr>
            <a:lvl9pPr marL="0" marR="0" lvl="8" indent="0" algn="r" rtl="0">
              <a:spcBef>
                <a:spcPts val="0"/>
              </a:spcBef>
              <a:buNone/>
              <a:defRPr sz="9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CA"/>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9"/>
        <p:cNvGrpSpPr/>
        <p:nvPr/>
      </p:nvGrpSpPr>
      <p:grpSpPr>
        <a:xfrm>
          <a:off x="0" y="0"/>
          <a:ext cx="0" cy="0"/>
          <a:chOff x="0" y="0"/>
          <a:chExt cx="0" cy="0"/>
        </a:xfrm>
      </p:grpSpPr>
      <p:sp>
        <p:nvSpPr>
          <p:cNvPr id="50" name="Shape 50"/>
          <p:cNvSpPr txBox="1">
            <a:spLocks noGrp="1"/>
          </p:cNvSpPr>
          <p:nvPr>
            <p:ph type="title"/>
          </p:nvPr>
        </p:nvSpPr>
        <p:spPr>
          <a:xfrm>
            <a:off x="629841" y="365126"/>
            <a:ext cx="7886700" cy="1325563"/>
          </a:xfrm>
          <a:prstGeom prst="rect">
            <a:avLst/>
          </a:prstGeom>
          <a:noFill/>
          <a:ln>
            <a:noFill/>
          </a:ln>
        </p:spPr>
        <p:txBody>
          <a:bodyPr spcFirstLastPara="1" wrap="square" lIns="91425" tIns="91425" rIns="91425" bIns="91425" anchor="ctr" anchorCtr="0"/>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1" name="Shape 51"/>
          <p:cNvSpPr txBox="1">
            <a:spLocks noGrp="1"/>
          </p:cNvSpPr>
          <p:nvPr>
            <p:ph type="body" idx="1"/>
          </p:nvPr>
        </p:nvSpPr>
        <p:spPr>
          <a:xfrm>
            <a:off x="629842" y="1681163"/>
            <a:ext cx="3868340" cy="823912"/>
          </a:xfrm>
          <a:prstGeom prst="rect">
            <a:avLst/>
          </a:prstGeom>
          <a:noFill/>
          <a:ln>
            <a:noFill/>
          </a:ln>
        </p:spPr>
        <p:txBody>
          <a:bodyPr spcFirstLastPara="1" wrap="square" lIns="91425" tIns="91425" rIns="91425" bIns="91425" anchor="b" anchorCtr="0"/>
          <a:lstStyle>
            <a:lvl1pPr marL="457200" marR="0" lvl="0" indent="-228600" algn="l" rtl="0">
              <a:lnSpc>
                <a:spcPct val="90000"/>
              </a:lnSpc>
              <a:spcBef>
                <a:spcPts val="75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1pPr>
            <a:lvl2pPr marL="914400" marR="0" lvl="1" indent="-228600" algn="l" rtl="0">
              <a:lnSpc>
                <a:spcPct val="90000"/>
              </a:lnSpc>
              <a:spcBef>
                <a:spcPts val="375"/>
              </a:spcBef>
              <a:spcAft>
                <a:spcPts val="0"/>
              </a:spcAft>
              <a:buClr>
                <a:schemeClr val="dk1"/>
              </a:buClr>
              <a:buSzPts val="1500"/>
              <a:buFont typeface="Arial"/>
              <a:buNone/>
              <a:defRPr sz="1500" b="1"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375"/>
              </a:spcBef>
              <a:spcAft>
                <a:spcPts val="0"/>
              </a:spcAft>
              <a:buClr>
                <a:schemeClr val="dk1"/>
              </a:buClr>
              <a:buSzPts val="1350"/>
              <a:buFont typeface="Arial"/>
              <a:buNone/>
              <a:defRPr sz="1350" b="1"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375"/>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375"/>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375"/>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375"/>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375"/>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375"/>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9pPr>
          </a:lstStyle>
          <a:p>
            <a:endParaRPr/>
          </a:p>
        </p:txBody>
      </p:sp>
      <p:sp>
        <p:nvSpPr>
          <p:cNvPr id="52" name="Shape 52"/>
          <p:cNvSpPr txBox="1">
            <a:spLocks noGrp="1"/>
          </p:cNvSpPr>
          <p:nvPr>
            <p:ph type="body" idx="2"/>
          </p:nvPr>
        </p:nvSpPr>
        <p:spPr>
          <a:xfrm>
            <a:off x="629842" y="2505075"/>
            <a:ext cx="3868340" cy="3684588"/>
          </a:xfrm>
          <a:prstGeom prst="rect">
            <a:avLst/>
          </a:prstGeom>
          <a:noFill/>
          <a:ln>
            <a:noFill/>
          </a:ln>
        </p:spPr>
        <p:txBody>
          <a:bodyPr spcFirstLastPara="1" wrap="square" lIns="91425" tIns="91425" rIns="91425" bIns="91425" anchor="t" anchorCtr="0"/>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53" name="Shape 53"/>
          <p:cNvSpPr txBox="1">
            <a:spLocks noGrp="1"/>
          </p:cNvSpPr>
          <p:nvPr>
            <p:ph type="body" idx="3"/>
          </p:nvPr>
        </p:nvSpPr>
        <p:spPr>
          <a:xfrm>
            <a:off x="4629150" y="1681163"/>
            <a:ext cx="3887391" cy="823912"/>
          </a:xfrm>
          <a:prstGeom prst="rect">
            <a:avLst/>
          </a:prstGeom>
          <a:noFill/>
          <a:ln>
            <a:noFill/>
          </a:ln>
        </p:spPr>
        <p:txBody>
          <a:bodyPr spcFirstLastPara="1" wrap="square" lIns="91425" tIns="91425" rIns="91425" bIns="91425" anchor="b" anchorCtr="0"/>
          <a:lstStyle>
            <a:lvl1pPr marL="457200" marR="0" lvl="0" indent="-228600" algn="l" rtl="0">
              <a:lnSpc>
                <a:spcPct val="90000"/>
              </a:lnSpc>
              <a:spcBef>
                <a:spcPts val="75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1pPr>
            <a:lvl2pPr marL="914400" marR="0" lvl="1" indent="-228600" algn="l" rtl="0">
              <a:lnSpc>
                <a:spcPct val="90000"/>
              </a:lnSpc>
              <a:spcBef>
                <a:spcPts val="375"/>
              </a:spcBef>
              <a:spcAft>
                <a:spcPts val="0"/>
              </a:spcAft>
              <a:buClr>
                <a:schemeClr val="dk1"/>
              </a:buClr>
              <a:buSzPts val="1500"/>
              <a:buFont typeface="Arial"/>
              <a:buNone/>
              <a:defRPr sz="1500" b="1"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375"/>
              </a:spcBef>
              <a:spcAft>
                <a:spcPts val="0"/>
              </a:spcAft>
              <a:buClr>
                <a:schemeClr val="dk1"/>
              </a:buClr>
              <a:buSzPts val="1350"/>
              <a:buFont typeface="Arial"/>
              <a:buNone/>
              <a:defRPr sz="1350" b="1"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375"/>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375"/>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375"/>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375"/>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375"/>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375"/>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9pPr>
          </a:lstStyle>
          <a:p>
            <a:endParaRPr/>
          </a:p>
        </p:txBody>
      </p:sp>
      <p:sp>
        <p:nvSpPr>
          <p:cNvPr id="54" name="Shape 54"/>
          <p:cNvSpPr txBox="1">
            <a:spLocks noGrp="1"/>
          </p:cNvSpPr>
          <p:nvPr>
            <p:ph type="body" idx="4"/>
          </p:nvPr>
        </p:nvSpPr>
        <p:spPr>
          <a:xfrm>
            <a:off x="4629150" y="2505075"/>
            <a:ext cx="3887391" cy="3684588"/>
          </a:xfrm>
          <a:prstGeom prst="rect">
            <a:avLst/>
          </a:prstGeom>
          <a:noFill/>
          <a:ln>
            <a:noFill/>
          </a:ln>
        </p:spPr>
        <p:txBody>
          <a:bodyPr spcFirstLastPara="1" wrap="square" lIns="91425" tIns="91425" rIns="91425" bIns="91425" anchor="t" anchorCtr="0"/>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55" name="Shape 55"/>
          <p:cNvSpPr txBox="1">
            <a:spLocks noGrp="1"/>
          </p:cNvSpPr>
          <p:nvPr>
            <p:ph type="dt" idx="10"/>
          </p:nvPr>
        </p:nvSpPr>
        <p:spPr>
          <a:xfrm>
            <a:off x="628650" y="6356351"/>
            <a:ext cx="2057400" cy="3651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9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56" name="Shape 56"/>
          <p:cNvSpPr txBox="1">
            <a:spLocks noGrp="1"/>
          </p:cNvSpPr>
          <p:nvPr>
            <p:ph type="ftr" idx="11"/>
          </p:nvPr>
        </p:nvSpPr>
        <p:spPr>
          <a:xfrm>
            <a:off x="3028950" y="6356351"/>
            <a:ext cx="3086100" cy="365125"/>
          </a:xfrm>
          <a:prstGeom prst="rect">
            <a:avLst/>
          </a:prstGeom>
          <a:noFill/>
          <a:ln>
            <a:noFill/>
          </a:ln>
        </p:spPr>
        <p:txBody>
          <a:bodyPr spcFirstLastPara="1" wrap="square" lIns="91425" tIns="91425" rIns="91425" bIns="91425" anchor="ctr" anchorCtr="0"/>
          <a:lstStyle>
            <a:lvl1pPr marR="0" lvl="0" algn="ctr" rtl="0">
              <a:spcBef>
                <a:spcPts val="0"/>
              </a:spcBef>
              <a:spcAft>
                <a:spcPts val="0"/>
              </a:spcAft>
              <a:buSzPts val="1400"/>
              <a:buNone/>
              <a:defRPr sz="9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57" name="Shape 5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a:solidFill>
                  <a:srgbClr val="888888"/>
                </a:solidFill>
                <a:latin typeface="Calibri"/>
                <a:ea typeface="Calibri"/>
                <a:cs typeface="Calibri"/>
                <a:sym typeface="Calibri"/>
              </a:defRPr>
            </a:lvl1pPr>
            <a:lvl2pPr marL="0" marR="0" lvl="1" indent="0" algn="r" rtl="0">
              <a:spcBef>
                <a:spcPts val="0"/>
              </a:spcBef>
              <a:buNone/>
              <a:defRPr sz="900">
                <a:solidFill>
                  <a:srgbClr val="888888"/>
                </a:solidFill>
                <a:latin typeface="Calibri"/>
                <a:ea typeface="Calibri"/>
                <a:cs typeface="Calibri"/>
                <a:sym typeface="Calibri"/>
              </a:defRPr>
            </a:lvl2pPr>
            <a:lvl3pPr marL="0" marR="0" lvl="2" indent="0" algn="r" rtl="0">
              <a:spcBef>
                <a:spcPts val="0"/>
              </a:spcBef>
              <a:buNone/>
              <a:defRPr sz="900">
                <a:solidFill>
                  <a:srgbClr val="888888"/>
                </a:solidFill>
                <a:latin typeface="Calibri"/>
                <a:ea typeface="Calibri"/>
                <a:cs typeface="Calibri"/>
                <a:sym typeface="Calibri"/>
              </a:defRPr>
            </a:lvl3pPr>
            <a:lvl4pPr marL="0" marR="0" lvl="3" indent="0" algn="r" rtl="0">
              <a:spcBef>
                <a:spcPts val="0"/>
              </a:spcBef>
              <a:buNone/>
              <a:defRPr sz="900">
                <a:solidFill>
                  <a:srgbClr val="888888"/>
                </a:solidFill>
                <a:latin typeface="Calibri"/>
                <a:ea typeface="Calibri"/>
                <a:cs typeface="Calibri"/>
                <a:sym typeface="Calibri"/>
              </a:defRPr>
            </a:lvl4pPr>
            <a:lvl5pPr marL="0" marR="0" lvl="4" indent="0" algn="r" rtl="0">
              <a:spcBef>
                <a:spcPts val="0"/>
              </a:spcBef>
              <a:buNone/>
              <a:defRPr sz="900">
                <a:solidFill>
                  <a:srgbClr val="888888"/>
                </a:solidFill>
                <a:latin typeface="Calibri"/>
                <a:ea typeface="Calibri"/>
                <a:cs typeface="Calibri"/>
                <a:sym typeface="Calibri"/>
              </a:defRPr>
            </a:lvl5pPr>
            <a:lvl6pPr marL="0" marR="0" lvl="5" indent="0" algn="r" rtl="0">
              <a:spcBef>
                <a:spcPts val="0"/>
              </a:spcBef>
              <a:buNone/>
              <a:defRPr sz="900">
                <a:solidFill>
                  <a:srgbClr val="888888"/>
                </a:solidFill>
                <a:latin typeface="Calibri"/>
                <a:ea typeface="Calibri"/>
                <a:cs typeface="Calibri"/>
                <a:sym typeface="Calibri"/>
              </a:defRPr>
            </a:lvl6pPr>
            <a:lvl7pPr marL="0" marR="0" lvl="6" indent="0" algn="r" rtl="0">
              <a:spcBef>
                <a:spcPts val="0"/>
              </a:spcBef>
              <a:buNone/>
              <a:defRPr sz="900">
                <a:solidFill>
                  <a:srgbClr val="888888"/>
                </a:solidFill>
                <a:latin typeface="Calibri"/>
                <a:ea typeface="Calibri"/>
                <a:cs typeface="Calibri"/>
                <a:sym typeface="Calibri"/>
              </a:defRPr>
            </a:lvl7pPr>
            <a:lvl8pPr marL="0" marR="0" lvl="7" indent="0" algn="r" rtl="0">
              <a:spcBef>
                <a:spcPts val="0"/>
              </a:spcBef>
              <a:buNone/>
              <a:defRPr sz="900">
                <a:solidFill>
                  <a:srgbClr val="888888"/>
                </a:solidFill>
                <a:latin typeface="Calibri"/>
                <a:ea typeface="Calibri"/>
                <a:cs typeface="Calibri"/>
                <a:sym typeface="Calibri"/>
              </a:defRPr>
            </a:lvl8pPr>
            <a:lvl9pPr marL="0" marR="0" lvl="8" indent="0" algn="r" rtl="0">
              <a:spcBef>
                <a:spcPts val="0"/>
              </a:spcBef>
              <a:buNone/>
              <a:defRPr sz="9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CA"/>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Shape 59"/>
          <p:cNvSpPr txBox="1">
            <a:spLocks noGrp="1"/>
          </p:cNvSpPr>
          <p:nvPr>
            <p:ph type="title"/>
          </p:nvPr>
        </p:nvSpPr>
        <p:spPr>
          <a:xfrm>
            <a:off x="629841" y="457200"/>
            <a:ext cx="2949178" cy="1600200"/>
          </a:xfrm>
          <a:prstGeom prst="rect">
            <a:avLst/>
          </a:prstGeom>
          <a:noFill/>
          <a:ln>
            <a:noFill/>
          </a:ln>
        </p:spPr>
        <p:txBody>
          <a:bodyPr spcFirstLastPara="1" wrap="square" lIns="91425" tIns="91425" rIns="91425" bIns="91425" anchor="b" anchorCtr="0"/>
          <a:lstStyle>
            <a:lvl1pPr marR="0" lvl="0" algn="l" rtl="0">
              <a:lnSpc>
                <a:spcPct val="90000"/>
              </a:lnSpc>
              <a:spcBef>
                <a:spcPts val="0"/>
              </a:spcBef>
              <a:spcAft>
                <a:spcPts val="0"/>
              </a:spcAft>
              <a:buClr>
                <a:schemeClr val="dk1"/>
              </a:buClr>
              <a:buSzPts val="2400"/>
              <a:buFont typeface="Calibri"/>
              <a:buNone/>
              <a:defRPr sz="2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0" name="Shape 60"/>
          <p:cNvSpPr txBox="1">
            <a:spLocks noGrp="1"/>
          </p:cNvSpPr>
          <p:nvPr>
            <p:ph type="body" idx="1"/>
          </p:nvPr>
        </p:nvSpPr>
        <p:spPr>
          <a:xfrm>
            <a:off x="3887391" y="987426"/>
            <a:ext cx="4629150" cy="4873625"/>
          </a:xfrm>
          <a:prstGeom prst="rect">
            <a:avLst/>
          </a:prstGeom>
          <a:noFill/>
          <a:ln>
            <a:noFill/>
          </a:ln>
        </p:spPr>
        <p:txBody>
          <a:bodyPr spcFirstLastPara="1" wrap="square" lIns="91425" tIns="91425" rIns="91425" bIns="91425" anchor="t" anchorCtr="0"/>
          <a:lstStyle>
            <a:lvl1pPr marL="457200" marR="0" lvl="0" indent="-381000" algn="l" rtl="0">
              <a:lnSpc>
                <a:spcPct val="90000"/>
              </a:lnSpc>
              <a:spcBef>
                <a:spcPts val="75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61950" algn="l" rtl="0">
              <a:lnSpc>
                <a:spcPct val="90000"/>
              </a:lnSpc>
              <a:spcBef>
                <a:spcPts val="375"/>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3pPr>
            <a:lvl4pPr marL="1828800" marR="0" lvl="3"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4pPr>
            <a:lvl5pPr marL="2286000" marR="0" lvl="4"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5pPr>
            <a:lvl6pPr marL="2743200" marR="0" lvl="5"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6pPr>
            <a:lvl7pPr marL="3200400" marR="0" lvl="6"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7pPr>
            <a:lvl8pPr marL="3657600" marR="0" lvl="7"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8pPr>
            <a:lvl9pPr marL="4114800" marR="0" lvl="8"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9pPr>
          </a:lstStyle>
          <a:p>
            <a:endParaRPr/>
          </a:p>
        </p:txBody>
      </p:sp>
      <p:sp>
        <p:nvSpPr>
          <p:cNvPr id="61" name="Shape 61"/>
          <p:cNvSpPr txBox="1">
            <a:spLocks noGrp="1"/>
          </p:cNvSpPr>
          <p:nvPr>
            <p:ph type="body" idx="2"/>
          </p:nvPr>
        </p:nvSpPr>
        <p:spPr>
          <a:xfrm>
            <a:off x="629841" y="2057400"/>
            <a:ext cx="2949178" cy="3811588"/>
          </a:xfrm>
          <a:prstGeom prst="rect">
            <a:avLst/>
          </a:prstGeom>
          <a:noFill/>
          <a:ln>
            <a:noFill/>
          </a:ln>
        </p:spPr>
        <p:txBody>
          <a:bodyPr spcFirstLastPara="1" wrap="square" lIns="91425" tIns="91425" rIns="91425" bIns="91425" anchor="t" anchorCtr="0"/>
          <a:lstStyle>
            <a:lvl1pPr marL="457200" marR="0" lvl="0" indent="-228600" algn="l" rtl="0">
              <a:lnSpc>
                <a:spcPct val="90000"/>
              </a:lnSpc>
              <a:spcBef>
                <a:spcPts val="75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90000"/>
              </a:lnSpc>
              <a:spcBef>
                <a:spcPts val="375"/>
              </a:spcBef>
              <a:spcAft>
                <a:spcPts val="0"/>
              </a:spcAft>
              <a:buClr>
                <a:schemeClr val="dk1"/>
              </a:buClr>
              <a:buSzPts val="1050"/>
              <a:buFont typeface="Arial"/>
              <a:buNone/>
              <a:defRPr sz="1050" b="0"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375"/>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375"/>
              </a:spcBef>
              <a:spcAft>
                <a:spcPts val="0"/>
              </a:spcAft>
              <a:buClr>
                <a:schemeClr val="dk1"/>
              </a:buClr>
              <a:buSzPts val="750"/>
              <a:buFont typeface="Arial"/>
              <a:buNone/>
              <a:defRPr sz="750" b="0"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375"/>
              </a:spcBef>
              <a:spcAft>
                <a:spcPts val="0"/>
              </a:spcAft>
              <a:buClr>
                <a:schemeClr val="dk1"/>
              </a:buClr>
              <a:buSzPts val="750"/>
              <a:buFont typeface="Arial"/>
              <a:buNone/>
              <a:defRPr sz="750" b="0"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375"/>
              </a:spcBef>
              <a:spcAft>
                <a:spcPts val="0"/>
              </a:spcAft>
              <a:buClr>
                <a:schemeClr val="dk1"/>
              </a:buClr>
              <a:buSzPts val="750"/>
              <a:buFont typeface="Arial"/>
              <a:buNone/>
              <a:defRPr sz="750" b="0"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375"/>
              </a:spcBef>
              <a:spcAft>
                <a:spcPts val="0"/>
              </a:spcAft>
              <a:buClr>
                <a:schemeClr val="dk1"/>
              </a:buClr>
              <a:buSzPts val="750"/>
              <a:buFont typeface="Arial"/>
              <a:buNone/>
              <a:defRPr sz="750" b="0"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375"/>
              </a:spcBef>
              <a:spcAft>
                <a:spcPts val="0"/>
              </a:spcAft>
              <a:buClr>
                <a:schemeClr val="dk1"/>
              </a:buClr>
              <a:buSzPts val="750"/>
              <a:buFont typeface="Arial"/>
              <a:buNone/>
              <a:defRPr sz="750" b="0"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375"/>
              </a:spcBef>
              <a:spcAft>
                <a:spcPts val="0"/>
              </a:spcAft>
              <a:buClr>
                <a:schemeClr val="dk1"/>
              </a:buClr>
              <a:buSzPts val="750"/>
              <a:buFont typeface="Arial"/>
              <a:buNone/>
              <a:defRPr sz="750" b="0" i="0" u="none" strike="noStrike" cap="none">
                <a:solidFill>
                  <a:schemeClr val="dk1"/>
                </a:solidFill>
                <a:latin typeface="Calibri"/>
                <a:ea typeface="Calibri"/>
                <a:cs typeface="Calibri"/>
                <a:sym typeface="Calibri"/>
              </a:defRPr>
            </a:lvl9pPr>
          </a:lstStyle>
          <a:p>
            <a:endParaRPr/>
          </a:p>
        </p:txBody>
      </p:sp>
      <p:sp>
        <p:nvSpPr>
          <p:cNvPr id="62" name="Shape 62"/>
          <p:cNvSpPr txBox="1">
            <a:spLocks noGrp="1"/>
          </p:cNvSpPr>
          <p:nvPr>
            <p:ph type="dt" idx="10"/>
          </p:nvPr>
        </p:nvSpPr>
        <p:spPr>
          <a:xfrm>
            <a:off x="628650" y="6356351"/>
            <a:ext cx="2057400" cy="3651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9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63" name="Shape 63"/>
          <p:cNvSpPr txBox="1">
            <a:spLocks noGrp="1"/>
          </p:cNvSpPr>
          <p:nvPr>
            <p:ph type="ftr" idx="11"/>
          </p:nvPr>
        </p:nvSpPr>
        <p:spPr>
          <a:xfrm>
            <a:off x="3028950" y="6356351"/>
            <a:ext cx="3086100" cy="365125"/>
          </a:xfrm>
          <a:prstGeom prst="rect">
            <a:avLst/>
          </a:prstGeom>
          <a:noFill/>
          <a:ln>
            <a:noFill/>
          </a:ln>
        </p:spPr>
        <p:txBody>
          <a:bodyPr spcFirstLastPara="1" wrap="square" lIns="91425" tIns="91425" rIns="91425" bIns="91425" anchor="ctr" anchorCtr="0"/>
          <a:lstStyle>
            <a:lvl1pPr marR="0" lvl="0" algn="ctr" rtl="0">
              <a:spcBef>
                <a:spcPts val="0"/>
              </a:spcBef>
              <a:spcAft>
                <a:spcPts val="0"/>
              </a:spcAft>
              <a:buSzPts val="1400"/>
              <a:buNone/>
              <a:defRPr sz="9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64" name="Shape 6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a:solidFill>
                  <a:srgbClr val="888888"/>
                </a:solidFill>
                <a:latin typeface="Calibri"/>
                <a:ea typeface="Calibri"/>
                <a:cs typeface="Calibri"/>
                <a:sym typeface="Calibri"/>
              </a:defRPr>
            </a:lvl1pPr>
            <a:lvl2pPr marL="0" marR="0" lvl="1" indent="0" algn="r" rtl="0">
              <a:spcBef>
                <a:spcPts val="0"/>
              </a:spcBef>
              <a:buNone/>
              <a:defRPr sz="900">
                <a:solidFill>
                  <a:srgbClr val="888888"/>
                </a:solidFill>
                <a:latin typeface="Calibri"/>
                <a:ea typeface="Calibri"/>
                <a:cs typeface="Calibri"/>
                <a:sym typeface="Calibri"/>
              </a:defRPr>
            </a:lvl2pPr>
            <a:lvl3pPr marL="0" marR="0" lvl="2" indent="0" algn="r" rtl="0">
              <a:spcBef>
                <a:spcPts val="0"/>
              </a:spcBef>
              <a:buNone/>
              <a:defRPr sz="900">
                <a:solidFill>
                  <a:srgbClr val="888888"/>
                </a:solidFill>
                <a:latin typeface="Calibri"/>
                <a:ea typeface="Calibri"/>
                <a:cs typeface="Calibri"/>
                <a:sym typeface="Calibri"/>
              </a:defRPr>
            </a:lvl3pPr>
            <a:lvl4pPr marL="0" marR="0" lvl="3" indent="0" algn="r" rtl="0">
              <a:spcBef>
                <a:spcPts val="0"/>
              </a:spcBef>
              <a:buNone/>
              <a:defRPr sz="900">
                <a:solidFill>
                  <a:srgbClr val="888888"/>
                </a:solidFill>
                <a:latin typeface="Calibri"/>
                <a:ea typeface="Calibri"/>
                <a:cs typeface="Calibri"/>
                <a:sym typeface="Calibri"/>
              </a:defRPr>
            </a:lvl4pPr>
            <a:lvl5pPr marL="0" marR="0" lvl="4" indent="0" algn="r" rtl="0">
              <a:spcBef>
                <a:spcPts val="0"/>
              </a:spcBef>
              <a:buNone/>
              <a:defRPr sz="900">
                <a:solidFill>
                  <a:srgbClr val="888888"/>
                </a:solidFill>
                <a:latin typeface="Calibri"/>
                <a:ea typeface="Calibri"/>
                <a:cs typeface="Calibri"/>
                <a:sym typeface="Calibri"/>
              </a:defRPr>
            </a:lvl5pPr>
            <a:lvl6pPr marL="0" marR="0" lvl="5" indent="0" algn="r" rtl="0">
              <a:spcBef>
                <a:spcPts val="0"/>
              </a:spcBef>
              <a:buNone/>
              <a:defRPr sz="900">
                <a:solidFill>
                  <a:srgbClr val="888888"/>
                </a:solidFill>
                <a:latin typeface="Calibri"/>
                <a:ea typeface="Calibri"/>
                <a:cs typeface="Calibri"/>
                <a:sym typeface="Calibri"/>
              </a:defRPr>
            </a:lvl6pPr>
            <a:lvl7pPr marL="0" marR="0" lvl="6" indent="0" algn="r" rtl="0">
              <a:spcBef>
                <a:spcPts val="0"/>
              </a:spcBef>
              <a:buNone/>
              <a:defRPr sz="900">
                <a:solidFill>
                  <a:srgbClr val="888888"/>
                </a:solidFill>
                <a:latin typeface="Calibri"/>
                <a:ea typeface="Calibri"/>
                <a:cs typeface="Calibri"/>
                <a:sym typeface="Calibri"/>
              </a:defRPr>
            </a:lvl7pPr>
            <a:lvl8pPr marL="0" marR="0" lvl="7" indent="0" algn="r" rtl="0">
              <a:spcBef>
                <a:spcPts val="0"/>
              </a:spcBef>
              <a:buNone/>
              <a:defRPr sz="900">
                <a:solidFill>
                  <a:srgbClr val="888888"/>
                </a:solidFill>
                <a:latin typeface="Calibri"/>
                <a:ea typeface="Calibri"/>
                <a:cs typeface="Calibri"/>
                <a:sym typeface="Calibri"/>
              </a:defRPr>
            </a:lvl8pPr>
            <a:lvl9pPr marL="0" marR="0" lvl="8" indent="0" algn="r" rtl="0">
              <a:spcBef>
                <a:spcPts val="0"/>
              </a:spcBef>
              <a:buNone/>
              <a:defRPr sz="9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CA"/>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Shape 66"/>
          <p:cNvSpPr txBox="1">
            <a:spLocks noGrp="1"/>
          </p:cNvSpPr>
          <p:nvPr>
            <p:ph type="title"/>
          </p:nvPr>
        </p:nvSpPr>
        <p:spPr>
          <a:xfrm>
            <a:off x="629841" y="457200"/>
            <a:ext cx="2949178" cy="1600200"/>
          </a:xfrm>
          <a:prstGeom prst="rect">
            <a:avLst/>
          </a:prstGeom>
          <a:noFill/>
          <a:ln>
            <a:noFill/>
          </a:ln>
        </p:spPr>
        <p:txBody>
          <a:bodyPr spcFirstLastPara="1" wrap="square" lIns="91425" tIns="91425" rIns="91425" bIns="91425" anchor="b" anchorCtr="0"/>
          <a:lstStyle>
            <a:lvl1pPr marR="0" lvl="0" algn="l" rtl="0">
              <a:lnSpc>
                <a:spcPct val="90000"/>
              </a:lnSpc>
              <a:spcBef>
                <a:spcPts val="0"/>
              </a:spcBef>
              <a:spcAft>
                <a:spcPts val="0"/>
              </a:spcAft>
              <a:buClr>
                <a:schemeClr val="dk1"/>
              </a:buClr>
              <a:buSzPts val="2400"/>
              <a:buFont typeface="Calibri"/>
              <a:buNone/>
              <a:defRPr sz="2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7" name="Shape 67"/>
          <p:cNvSpPr>
            <a:spLocks noGrp="1"/>
          </p:cNvSpPr>
          <p:nvPr>
            <p:ph type="pic" idx="2"/>
          </p:nvPr>
        </p:nvSpPr>
        <p:spPr>
          <a:xfrm>
            <a:off x="3887391" y="987426"/>
            <a:ext cx="4629150" cy="4873625"/>
          </a:xfrm>
          <a:prstGeom prst="rect">
            <a:avLst/>
          </a:prstGeom>
          <a:noFill/>
          <a:ln>
            <a:noFill/>
          </a:ln>
        </p:spPr>
        <p:txBody>
          <a:bodyPr spcFirstLastPara="1" wrap="square" lIns="91425" tIns="91425" rIns="91425" bIns="91425" anchor="t" anchorCtr="0"/>
          <a:lstStyle>
            <a:lvl1pPr marR="0" lvl="0" algn="l" rtl="0">
              <a:lnSpc>
                <a:spcPct val="90000"/>
              </a:lnSpc>
              <a:spcBef>
                <a:spcPts val="75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R="0" lvl="1" algn="l" rtl="0">
              <a:lnSpc>
                <a:spcPct val="90000"/>
              </a:lnSpc>
              <a:spcBef>
                <a:spcPts val="375"/>
              </a:spcBef>
              <a:spcAft>
                <a:spcPts val="0"/>
              </a:spcAft>
              <a:buClr>
                <a:schemeClr val="dk1"/>
              </a:buClr>
              <a:buSzPts val="2100"/>
              <a:buFont typeface="Arial"/>
              <a:buNone/>
              <a:defRPr sz="2100" b="0" i="0" u="none" strike="noStrike" cap="none">
                <a:solidFill>
                  <a:schemeClr val="dk1"/>
                </a:solidFill>
                <a:latin typeface="Calibri"/>
                <a:ea typeface="Calibri"/>
                <a:cs typeface="Calibri"/>
                <a:sym typeface="Calibri"/>
              </a:defRPr>
            </a:lvl2pPr>
            <a:lvl3pPr marR="0" lvl="2" algn="l" rtl="0">
              <a:lnSpc>
                <a:spcPct val="90000"/>
              </a:lnSpc>
              <a:spcBef>
                <a:spcPts val="375"/>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R="0" lvl="3"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4pPr>
            <a:lvl5pPr marR="0" lvl="4"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5pPr>
            <a:lvl6pPr marR="0" lvl="5"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6pPr>
            <a:lvl7pPr marR="0" lvl="6"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7pPr>
            <a:lvl8pPr marR="0" lvl="7"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8pPr>
            <a:lvl9pPr marR="0" lvl="8"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9pPr>
          </a:lstStyle>
          <a:p>
            <a:endParaRPr dirty="0"/>
          </a:p>
        </p:txBody>
      </p:sp>
      <p:sp>
        <p:nvSpPr>
          <p:cNvPr id="68" name="Shape 68"/>
          <p:cNvSpPr txBox="1">
            <a:spLocks noGrp="1"/>
          </p:cNvSpPr>
          <p:nvPr>
            <p:ph type="body" idx="1"/>
          </p:nvPr>
        </p:nvSpPr>
        <p:spPr>
          <a:xfrm>
            <a:off x="629841" y="2057400"/>
            <a:ext cx="2949178" cy="3811588"/>
          </a:xfrm>
          <a:prstGeom prst="rect">
            <a:avLst/>
          </a:prstGeom>
          <a:noFill/>
          <a:ln>
            <a:noFill/>
          </a:ln>
        </p:spPr>
        <p:txBody>
          <a:bodyPr spcFirstLastPara="1" wrap="square" lIns="91425" tIns="91425" rIns="91425" bIns="91425" anchor="t" anchorCtr="0"/>
          <a:lstStyle>
            <a:lvl1pPr marL="457200" marR="0" lvl="0" indent="-228600" algn="l" rtl="0">
              <a:lnSpc>
                <a:spcPct val="90000"/>
              </a:lnSpc>
              <a:spcBef>
                <a:spcPts val="75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90000"/>
              </a:lnSpc>
              <a:spcBef>
                <a:spcPts val="375"/>
              </a:spcBef>
              <a:spcAft>
                <a:spcPts val="0"/>
              </a:spcAft>
              <a:buClr>
                <a:schemeClr val="dk1"/>
              </a:buClr>
              <a:buSzPts val="1050"/>
              <a:buFont typeface="Arial"/>
              <a:buNone/>
              <a:defRPr sz="1050" b="0"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375"/>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375"/>
              </a:spcBef>
              <a:spcAft>
                <a:spcPts val="0"/>
              </a:spcAft>
              <a:buClr>
                <a:schemeClr val="dk1"/>
              </a:buClr>
              <a:buSzPts val="750"/>
              <a:buFont typeface="Arial"/>
              <a:buNone/>
              <a:defRPr sz="750" b="0"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375"/>
              </a:spcBef>
              <a:spcAft>
                <a:spcPts val="0"/>
              </a:spcAft>
              <a:buClr>
                <a:schemeClr val="dk1"/>
              </a:buClr>
              <a:buSzPts val="750"/>
              <a:buFont typeface="Arial"/>
              <a:buNone/>
              <a:defRPr sz="750" b="0"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375"/>
              </a:spcBef>
              <a:spcAft>
                <a:spcPts val="0"/>
              </a:spcAft>
              <a:buClr>
                <a:schemeClr val="dk1"/>
              </a:buClr>
              <a:buSzPts val="750"/>
              <a:buFont typeface="Arial"/>
              <a:buNone/>
              <a:defRPr sz="750" b="0"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375"/>
              </a:spcBef>
              <a:spcAft>
                <a:spcPts val="0"/>
              </a:spcAft>
              <a:buClr>
                <a:schemeClr val="dk1"/>
              </a:buClr>
              <a:buSzPts val="750"/>
              <a:buFont typeface="Arial"/>
              <a:buNone/>
              <a:defRPr sz="750" b="0"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375"/>
              </a:spcBef>
              <a:spcAft>
                <a:spcPts val="0"/>
              </a:spcAft>
              <a:buClr>
                <a:schemeClr val="dk1"/>
              </a:buClr>
              <a:buSzPts val="750"/>
              <a:buFont typeface="Arial"/>
              <a:buNone/>
              <a:defRPr sz="750" b="0"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375"/>
              </a:spcBef>
              <a:spcAft>
                <a:spcPts val="0"/>
              </a:spcAft>
              <a:buClr>
                <a:schemeClr val="dk1"/>
              </a:buClr>
              <a:buSzPts val="750"/>
              <a:buFont typeface="Arial"/>
              <a:buNone/>
              <a:defRPr sz="750" b="0" i="0" u="none" strike="noStrike" cap="none">
                <a:solidFill>
                  <a:schemeClr val="dk1"/>
                </a:solidFill>
                <a:latin typeface="Calibri"/>
                <a:ea typeface="Calibri"/>
                <a:cs typeface="Calibri"/>
                <a:sym typeface="Calibri"/>
              </a:defRPr>
            </a:lvl9pPr>
          </a:lstStyle>
          <a:p>
            <a:endParaRPr/>
          </a:p>
        </p:txBody>
      </p:sp>
      <p:sp>
        <p:nvSpPr>
          <p:cNvPr id="69" name="Shape 69"/>
          <p:cNvSpPr txBox="1">
            <a:spLocks noGrp="1"/>
          </p:cNvSpPr>
          <p:nvPr>
            <p:ph type="dt" idx="10"/>
          </p:nvPr>
        </p:nvSpPr>
        <p:spPr>
          <a:xfrm>
            <a:off x="628650" y="6356351"/>
            <a:ext cx="2057400" cy="3651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9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70" name="Shape 70"/>
          <p:cNvSpPr txBox="1">
            <a:spLocks noGrp="1"/>
          </p:cNvSpPr>
          <p:nvPr>
            <p:ph type="ftr" idx="11"/>
          </p:nvPr>
        </p:nvSpPr>
        <p:spPr>
          <a:xfrm>
            <a:off x="3028950" y="6356351"/>
            <a:ext cx="3086100" cy="365125"/>
          </a:xfrm>
          <a:prstGeom prst="rect">
            <a:avLst/>
          </a:prstGeom>
          <a:noFill/>
          <a:ln>
            <a:noFill/>
          </a:ln>
        </p:spPr>
        <p:txBody>
          <a:bodyPr spcFirstLastPara="1" wrap="square" lIns="91425" tIns="91425" rIns="91425" bIns="91425" anchor="ctr" anchorCtr="0"/>
          <a:lstStyle>
            <a:lvl1pPr marR="0" lvl="0" algn="ctr" rtl="0">
              <a:spcBef>
                <a:spcPts val="0"/>
              </a:spcBef>
              <a:spcAft>
                <a:spcPts val="0"/>
              </a:spcAft>
              <a:buSzPts val="1400"/>
              <a:buNone/>
              <a:defRPr sz="9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71" name="Shape 7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a:solidFill>
                  <a:srgbClr val="888888"/>
                </a:solidFill>
                <a:latin typeface="Calibri"/>
                <a:ea typeface="Calibri"/>
                <a:cs typeface="Calibri"/>
                <a:sym typeface="Calibri"/>
              </a:defRPr>
            </a:lvl1pPr>
            <a:lvl2pPr marL="0" marR="0" lvl="1" indent="0" algn="r" rtl="0">
              <a:spcBef>
                <a:spcPts val="0"/>
              </a:spcBef>
              <a:buNone/>
              <a:defRPr sz="900">
                <a:solidFill>
                  <a:srgbClr val="888888"/>
                </a:solidFill>
                <a:latin typeface="Calibri"/>
                <a:ea typeface="Calibri"/>
                <a:cs typeface="Calibri"/>
                <a:sym typeface="Calibri"/>
              </a:defRPr>
            </a:lvl2pPr>
            <a:lvl3pPr marL="0" marR="0" lvl="2" indent="0" algn="r" rtl="0">
              <a:spcBef>
                <a:spcPts val="0"/>
              </a:spcBef>
              <a:buNone/>
              <a:defRPr sz="900">
                <a:solidFill>
                  <a:srgbClr val="888888"/>
                </a:solidFill>
                <a:latin typeface="Calibri"/>
                <a:ea typeface="Calibri"/>
                <a:cs typeface="Calibri"/>
                <a:sym typeface="Calibri"/>
              </a:defRPr>
            </a:lvl3pPr>
            <a:lvl4pPr marL="0" marR="0" lvl="3" indent="0" algn="r" rtl="0">
              <a:spcBef>
                <a:spcPts val="0"/>
              </a:spcBef>
              <a:buNone/>
              <a:defRPr sz="900">
                <a:solidFill>
                  <a:srgbClr val="888888"/>
                </a:solidFill>
                <a:latin typeface="Calibri"/>
                <a:ea typeface="Calibri"/>
                <a:cs typeface="Calibri"/>
                <a:sym typeface="Calibri"/>
              </a:defRPr>
            </a:lvl4pPr>
            <a:lvl5pPr marL="0" marR="0" lvl="4" indent="0" algn="r" rtl="0">
              <a:spcBef>
                <a:spcPts val="0"/>
              </a:spcBef>
              <a:buNone/>
              <a:defRPr sz="900">
                <a:solidFill>
                  <a:srgbClr val="888888"/>
                </a:solidFill>
                <a:latin typeface="Calibri"/>
                <a:ea typeface="Calibri"/>
                <a:cs typeface="Calibri"/>
                <a:sym typeface="Calibri"/>
              </a:defRPr>
            </a:lvl5pPr>
            <a:lvl6pPr marL="0" marR="0" lvl="5" indent="0" algn="r" rtl="0">
              <a:spcBef>
                <a:spcPts val="0"/>
              </a:spcBef>
              <a:buNone/>
              <a:defRPr sz="900">
                <a:solidFill>
                  <a:srgbClr val="888888"/>
                </a:solidFill>
                <a:latin typeface="Calibri"/>
                <a:ea typeface="Calibri"/>
                <a:cs typeface="Calibri"/>
                <a:sym typeface="Calibri"/>
              </a:defRPr>
            </a:lvl6pPr>
            <a:lvl7pPr marL="0" marR="0" lvl="6" indent="0" algn="r" rtl="0">
              <a:spcBef>
                <a:spcPts val="0"/>
              </a:spcBef>
              <a:buNone/>
              <a:defRPr sz="900">
                <a:solidFill>
                  <a:srgbClr val="888888"/>
                </a:solidFill>
                <a:latin typeface="Calibri"/>
                <a:ea typeface="Calibri"/>
                <a:cs typeface="Calibri"/>
                <a:sym typeface="Calibri"/>
              </a:defRPr>
            </a:lvl7pPr>
            <a:lvl8pPr marL="0" marR="0" lvl="7" indent="0" algn="r" rtl="0">
              <a:spcBef>
                <a:spcPts val="0"/>
              </a:spcBef>
              <a:buNone/>
              <a:defRPr sz="900">
                <a:solidFill>
                  <a:srgbClr val="888888"/>
                </a:solidFill>
                <a:latin typeface="Calibri"/>
                <a:ea typeface="Calibri"/>
                <a:cs typeface="Calibri"/>
                <a:sym typeface="Calibri"/>
              </a:defRPr>
            </a:lvl8pPr>
            <a:lvl9pPr marL="0" marR="0" lvl="8" indent="0" algn="r" rtl="0">
              <a:spcBef>
                <a:spcPts val="0"/>
              </a:spcBef>
              <a:buNone/>
              <a:defRPr sz="9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CA"/>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Shape 73"/>
          <p:cNvSpPr txBox="1">
            <a:spLocks noGrp="1"/>
          </p:cNvSpPr>
          <p:nvPr>
            <p:ph type="title"/>
          </p:nvPr>
        </p:nvSpPr>
        <p:spPr>
          <a:xfrm>
            <a:off x="628650" y="365126"/>
            <a:ext cx="7886700" cy="1325563"/>
          </a:xfrm>
          <a:prstGeom prst="rect">
            <a:avLst/>
          </a:prstGeom>
          <a:noFill/>
          <a:ln>
            <a:noFill/>
          </a:ln>
        </p:spPr>
        <p:txBody>
          <a:bodyPr spcFirstLastPara="1" wrap="square" lIns="91425" tIns="91425" rIns="91425" bIns="91425" anchor="ctr" anchorCtr="0"/>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4" name="Shape 74"/>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91425" rIns="91425" bIns="91425" anchor="t" anchorCtr="0"/>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75" name="Shape 75"/>
          <p:cNvSpPr txBox="1">
            <a:spLocks noGrp="1"/>
          </p:cNvSpPr>
          <p:nvPr>
            <p:ph type="dt" idx="10"/>
          </p:nvPr>
        </p:nvSpPr>
        <p:spPr>
          <a:xfrm>
            <a:off x="628650" y="6356351"/>
            <a:ext cx="2057400" cy="3651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9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76" name="Shape 76"/>
          <p:cNvSpPr txBox="1">
            <a:spLocks noGrp="1"/>
          </p:cNvSpPr>
          <p:nvPr>
            <p:ph type="ftr" idx="11"/>
          </p:nvPr>
        </p:nvSpPr>
        <p:spPr>
          <a:xfrm>
            <a:off x="3028950" y="6356351"/>
            <a:ext cx="3086100" cy="365125"/>
          </a:xfrm>
          <a:prstGeom prst="rect">
            <a:avLst/>
          </a:prstGeom>
          <a:noFill/>
          <a:ln>
            <a:noFill/>
          </a:ln>
        </p:spPr>
        <p:txBody>
          <a:bodyPr spcFirstLastPara="1" wrap="square" lIns="91425" tIns="91425" rIns="91425" bIns="91425" anchor="ctr" anchorCtr="0"/>
          <a:lstStyle>
            <a:lvl1pPr marR="0" lvl="0" algn="ctr" rtl="0">
              <a:spcBef>
                <a:spcPts val="0"/>
              </a:spcBef>
              <a:spcAft>
                <a:spcPts val="0"/>
              </a:spcAft>
              <a:buSzPts val="1400"/>
              <a:buNone/>
              <a:defRPr sz="9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77" name="Shape 7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a:solidFill>
                  <a:srgbClr val="888888"/>
                </a:solidFill>
                <a:latin typeface="Calibri"/>
                <a:ea typeface="Calibri"/>
                <a:cs typeface="Calibri"/>
                <a:sym typeface="Calibri"/>
              </a:defRPr>
            </a:lvl1pPr>
            <a:lvl2pPr marL="0" marR="0" lvl="1" indent="0" algn="r" rtl="0">
              <a:spcBef>
                <a:spcPts val="0"/>
              </a:spcBef>
              <a:buNone/>
              <a:defRPr sz="900">
                <a:solidFill>
                  <a:srgbClr val="888888"/>
                </a:solidFill>
                <a:latin typeface="Calibri"/>
                <a:ea typeface="Calibri"/>
                <a:cs typeface="Calibri"/>
                <a:sym typeface="Calibri"/>
              </a:defRPr>
            </a:lvl2pPr>
            <a:lvl3pPr marL="0" marR="0" lvl="2" indent="0" algn="r" rtl="0">
              <a:spcBef>
                <a:spcPts val="0"/>
              </a:spcBef>
              <a:buNone/>
              <a:defRPr sz="900">
                <a:solidFill>
                  <a:srgbClr val="888888"/>
                </a:solidFill>
                <a:latin typeface="Calibri"/>
                <a:ea typeface="Calibri"/>
                <a:cs typeface="Calibri"/>
                <a:sym typeface="Calibri"/>
              </a:defRPr>
            </a:lvl3pPr>
            <a:lvl4pPr marL="0" marR="0" lvl="3" indent="0" algn="r" rtl="0">
              <a:spcBef>
                <a:spcPts val="0"/>
              </a:spcBef>
              <a:buNone/>
              <a:defRPr sz="900">
                <a:solidFill>
                  <a:srgbClr val="888888"/>
                </a:solidFill>
                <a:latin typeface="Calibri"/>
                <a:ea typeface="Calibri"/>
                <a:cs typeface="Calibri"/>
                <a:sym typeface="Calibri"/>
              </a:defRPr>
            </a:lvl4pPr>
            <a:lvl5pPr marL="0" marR="0" lvl="4" indent="0" algn="r" rtl="0">
              <a:spcBef>
                <a:spcPts val="0"/>
              </a:spcBef>
              <a:buNone/>
              <a:defRPr sz="900">
                <a:solidFill>
                  <a:srgbClr val="888888"/>
                </a:solidFill>
                <a:latin typeface="Calibri"/>
                <a:ea typeface="Calibri"/>
                <a:cs typeface="Calibri"/>
                <a:sym typeface="Calibri"/>
              </a:defRPr>
            </a:lvl5pPr>
            <a:lvl6pPr marL="0" marR="0" lvl="5" indent="0" algn="r" rtl="0">
              <a:spcBef>
                <a:spcPts val="0"/>
              </a:spcBef>
              <a:buNone/>
              <a:defRPr sz="900">
                <a:solidFill>
                  <a:srgbClr val="888888"/>
                </a:solidFill>
                <a:latin typeface="Calibri"/>
                <a:ea typeface="Calibri"/>
                <a:cs typeface="Calibri"/>
                <a:sym typeface="Calibri"/>
              </a:defRPr>
            </a:lvl6pPr>
            <a:lvl7pPr marL="0" marR="0" lvl="6" indent="0" algn="r" rtl="0">
              <a:spcBef>
                <a:spcPts val="0"/>
              </a:spcBef>
              <a:buNone/>
              <a:defRPr sz="900">
                <a:solidFill>
                  <a:srgbClr val="888888"/>
                </a:solidFill>
                <a:latin typeface="Calibri"/>
                <a:ea typeface="Calibri"/>
                <a:cs typeface="Calibri"/>
                <a:sym typeface="Calibri"/>
              </a:defRPr>
            </a:lvl7pPr>
            <a:lvl8pPr marL="0" marR="0" lvl="7" indent="0" algn="r" rtl="0">
              <a:spcBef>
                <a:spcPts val="0"/>
              </a:spcBef>
              <a:buNone/>
              <a:defRPr sz="900">
                <a:solidFill>
                  <a:srgbClr val="888888"/>
                </a:solidFill>
                <a:latin typeface="Calibri"/>
                <a:ea typeface="Calibri"/>
                <a:cs typeface="Calibri"/>
                <a:sym typeface="Calibri"/>
              </a:defRPr>
            </a:lvl8pPr>
            <a:lvl9pPr marL="0" marR="0" lvl="8" indent="0" algn="r" rtl="0">
              <a:spcBef>
                <a:spcPts val="0"/>
              </a:spcBef>
              <a:buNone/>
              <a:defRPr sz="9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CA"/>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Shape 79"/>
          <p:cNvSpPr txBox="1">
            <a:spLocks noGrp="1"/>
          </p:cNvSpPr>
          <p:nvPr>
            <p:ph type="title"/>
          </p:nvPr>
        </p:nvSpPr>
        <p:spPr>
          <a:xfrm rot="5400000">
            <a:off x="4623593" y="2285206"/>
            <a:ext cx="5811838" cy="1971675"/>
          </a:xfrm>
          <a:prstGeom prst="rect">
            <a:avLst/>
          </a:prstGeom>
          <a:noFill/>
          <a:ln>
            <a:noFill/>
          </a:ln>
        </p:spPr>
        <p:txBody>
          <a:bodyPr spcFirstLastPara="1" wrap="square" lIns="91425" tIns="91425" rIns="91425" bIns="91425" anchor="ctr" anchorCtr="0"/>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80" name="Shape 80"/>
          <p:cNvSpPr txBox="1">
            <a:spLocks noGrp="1"/>
          </p:cNvSpPr>
          <p:nvPr>
            <p:ph type="body" idx="1"/>
          </p:nvPr>
        </p:nvSpPr>
        <p:spPr>
          <a:xfrm rot="5400000">
            <a:off x="623093" y="370681"/>
            <a:ext cx="5811838" cy="5800725"/>
          </a:xfrm>
          <a:prstGeom prst="rect">
            <a:avLst/>
          </a:prstGeom>
          <a:noFill/>
          <a:ln>
            <a:noFill/>
          </a:ln>
        </p:spPr>
        <p:txBody>
          <a:bodyPr spcFirstLastPara="1" wrap="square" lIns="91425" tIns="91425" rIns="91425" bIns="91425" anchor="t" anchorCtr="0"/>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81" name="Shape 81"/>
          <p:cNvSpPr txBox="1">
            <a:spLocks noGrp="1"/>
          </p:cNvSpPr>
          <p:nvPr>
            <p:ph type="dt" idx="10"/>
          </p:nvPr>
        </p:nvSpPr>
        <p:spPr>
          <a:xfrm>
            <a:off x="628650" y="6356351"/>
            <a:ext cx="2057400" cy="3651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9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82" name="Shape 82"/>
          <p:cNvSpPr txBox="1">
            <a:spLocks noGrp="1"/>
          </p:cNvSpPr>
          <p:nvPr>
            <p:ph type="ftr" idx="11"/>
          </p:nvPr>
        </p:nvSpPr>
        <p:spPr>
          <a:xfrm>
            <a:off x="3028950" y="6356351"/>
            <a:ext cx="3086100" cy="365125"/>
          </a:xfrm>
          <a:prstGeom prst="rect">
            <a:avLst/>
          </a:prstGeom>
          <a:noFill/>
          <a:ln>
            <a:noFill/>
          </a:ln>
        </p:spPr>
        <p:txBody>
          <a:bodyPr spcFirstLastPara="1" wrap="square" lIns="91425" tIns="91425" rIns="91425" bIns="91425" anchor="ctr" anchorCtr="0"/>
          <a:lstStyle>
            <a:lvl1pPr marR="0" lvl="0" algn="ctr" rtl="0">
              <a:spcBef>
                <a:spcPts val="0"/>
              </a:spcBef>
              <a:spcAft>
                <a:spcPts val="0"/>
              </a:spcAft>
              <a:buSzPts val="1400"/>
              <a:buNone/>
              <a:defRPr sz="9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83" name="Shape 8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a:solidFill>
                  <a:srgbClr val="888888"/>
                </a:solidFill>
                <a:latin typeface="Calibri"/>
                <a:ea typeface="Calibri"/>
                <a:cs typeface="Calibri"/>
                <a:sym typeface="Calibri"/>
              </a:defRPr>
            </a:lvl1pPr>
            <a:lvl2pPr marL="0" marR="0" lvl="1" indent="0" algn="r" rtl="0">
              <a:spcBef>
                <a:spcPts val="0"/>
              </a:spcBef>
              <a:buNone/>
              <a:defRPr sz="900">
                <a:solidFill>
                  <a:srgbClr val="888888"/>
                </a:solidFill>
                <a:latin typeface="Calibri"/>
                <a:ea typeface="Calibri"/>
                <a:cs typeface="Calibri"/>
                <a:sym typeface="Calibri"/>
              </a:defRPr>
            </a:lvl2pPr>
            <a:lvl3pPr marL="0" marR="0" lvl="2" indent="0" algn="r" rtl="0">
              <a:spcBef>
                <a:spcPts val="0"/>
              </a:spcBef>
              <a:buNone/>
              <a:defRPr sz="900">
                <a:solidFill>
                  <a:srgbClr val="888888"/>
                </a:solidFill>
                <a:latin typeface="Calibri"/>
                <a:ea typeface="Calibri"/>
                <a:cs typeface="Calibri"/>
                <a:sym typeface="Calibri"/>
              </a:defRPr>
            </a:lvl3pPr>
            <a:lvl4pPr marL="0" marR="0" lvl="3" indent="0" algn="r" rtl="0">
              <a:spcBef>
                <a:spcPts val="0"/>
              </a:spcBef>
              <a:buNone/>
              <a:defRPr sz="900">
                <a:solidFill>
                  <a:srgbClr val="888888"/>
                </a:solidFill>
                <a:latin typeface="Calibri"/>
                <a:ea typeface="Calibri"/>
                <a:cs typeface="Calibri"/>
                <a:sym typeface="Calibri"/>
              </a:defRPr>
            </a:lvl4pPr>
            <a:lvl5pPr marL="0" marR="0" lvl="4" indent="0" algn="r" rtl="0">
              <a:spcBef>
                <a:spcPts val="0"/>
              </a:spcBef>
              <a:buNone/>
              <a:defRPr sz="900">
                <a:solidFill>
                  <a:srgbClr val="888888"/>
                </a:solidFill>
                <a:latin typeface="Calibri"/>
                <a:ea typeface="Calibri"/>
                <a:cs typeface="Calibri"/>
                <a:sym typeface="Calibri"/>
              </a:defRPr>
            </a:lvl5pPr>
            <a:lvl6pPr marL="0" marR="0" lvl="5" indent="0" algn="r" rtl="0">
              <a:spcBef>
                <a:spcPts val="0"/>
              </a:spcBef>
              <a:buNone/>
              <a:defRPr sz="900">
                <a:solidFill>
                  <a:srgbClr val="888888"/>
                </a:solidFill>
                <a:latin typeface="Calibri"/>
                <a:ea typeface="Calibri"/>
                <a:cs typeface="Calibri"/>
                <a:sym typeface="Calibri"/>
              </a:defRPr>
            </a:lvl6pPr>
            <a:lvl7pPr marL="0" marR="0" lvl="6" indent="0" algn="r" rtl="0">
              <a:spcBef>
                <a:spcPts val="0"/>
              </a:spcBef>
              <a:buNone/>
              <a:defRPr sz="900">
                <a:solidFill>
                  <a:srgbClr val="888888"/>
                </a:solidFill>
                <a:latin typeface="Calibri"/>
                <a:ea typeface="Calibri"/>
                <a:cs typeface="Calibri"/>
                <a:sym typeface="Calibri"/>
              </a:defRPr>
            </a:lvl7pPr>
            <a:lvl8pPr marL="0" marR="0" lvl="7" indent="0" algn="r" rtl="0">
              <a:spcBef>
                <a:spcPts val="0"/>
              </a:spcBef>
              <a:buNone/>
              <a:defRPr sz="900">
                <a:solidFill>
                  <a:srgbClr val="888888"/>
                </a:solidFill>
                <a:latin typeface="Calibri"/>
                <a:ea typeface="Calibri"/>
                <a:cs typeface="Calibri"/>
                <a:sym typeface="Calibri"/>
              </a:defRPr>
            </a:lvl8pPr>
            <a:lvl9pPr marL="0" marR="0" lvl="8" indent="0" algn="r" rtl="0">
              <a:spcBef>
                <a:spcPts val="0"/>
              </a:spcBef>
              <a:buNone/>
              <a:defRPr sz="9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CA"/>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628650" y="365126"/>
            <a:ext cx="7886700" cy="1325563"/>
          </a:xfrm>
          <a:prstGeom prst="rect">
            <a:avLst/>
          </a:prstGeom>
          <a:noFill/>
          <a:ln>
            <a:noFill/>
          </a:ln>
        </p:spPr>
        <p:txBody>
          <a:bodyPr spcFirstLastPara="1" wrap="square" lIns="91425" tIns="91425" rIns="91425" bIns="91425" anchor="ctr" anchorCtr="0"/>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Shape 11"/>
          <p:cNvSpPr txBox="1">
            <a:spLocks noGrp="1"/>
          </p:cNvSpPr>
          <p:nvPr>
            <p:ph type="body" idx="1"/>
          </p:nvPr>
        </p:nvSpPr>
        <p:spPr>
          <a:xfrm>
            <a:off x="628650" y="1825625"/>
            <a:ext cx="7886700" cy="4351338"/>
          </a:xfrm>
          <a:prstGeom prst="rect">
            <a:avLst/>
          </a:prstGeom>
          <a:noFill/>
          <a:ln>
            <a:noFill/>
          </a:ln>
        </p:spPr>
        <p:txBody>
          <a:bodyPr spcFirstLastPara="1" wrap="square" lIns="91425" tIns="91425" rIns="91425" bIns="91425" anchor="t" anchorCtr="0"/>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2" name="Shape 12"/>
          <p:cNvSpPr txBox="1">
            <a:spLocks noGrp="1"/>
          </p:cNvSpPr>
          <p:nvPr>
            <p:ph type="dt" idx="10"/>
          </p:nvPr>
        </p:nvSpPr>
        <p:spPr>
          <a:xfrm>
            <a:off x="628650" y="6356351"/>
            <a:ext cx="2057400" cy="3651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3" name="Shape 13"/>
          <p:cNvSpPr txBox="1">
            <a:spLocks noGrp="1"/>
          </p:cNvSpPr>
          <p:nvPr>
            <p:ph type="ftr" idx="11"/>
          </p:nvPr>
        </p:nvSpPr>
        <p:spPr>
          <a:xfrm>
            <a:off x="3028950" y="6356351"/>
            <a:ext cx="3086100" cy="365125"/>
          </a:xfrm>
          <a:prstGeom prst="rect">
            <a:avLst/>
          </a:prstGeom>
          <a:noFill/>
          <a:ln>
            <a:noFill/>
          </a:ln>
        </p:spPr>
        <p:txBody>
          <a:bodyPr spcFirstLastPara="1" wrap="square" lIns="91425" tIns="91425" rIns="91425" bIns="91425" anchor="ctr" anchorCtr="0"/>
          <a:lstStyle>
            <a:lvl1pPr marR="0" lvl="0" algn="ctr" rtl="0">
              <a:spcBef>
                <a:spcPts val="0"/>
              </a:spcBef>
              <a:spcAft>
                <a:spcPts val="0"/>
              </a:spcAft>
              <a:buSzPts val="14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4" name="Shape 1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rgbClr val="888888"/>
                </a:solidFill>
                <a:latin typeface="Calibri"/>
                <a:ea typeface="Calibri"/>
                <a:cs typeface="Calibri"/>
                <a:sym typeface="Calibri"/>
              </a:defRPr>
            </a:lvl1pPr>
            <a:lvl2pPr marL="0" marR="0" lvl="1" indent="0" algn="r" rtl="0">
              <a:spcBef>
                <a:spcPts val="0"/>
              </a:spcBef>
              <a:buNone/>
              <a:defRPr sz="900" b="0" i="0" u="none" strike="noStrike" cap="none">
                <a:solidFill>
                  <a:srgbClr val="888888"/>
                </a:solidFill>
                <a:latin typeface="Calibri"/>
                <a:ea typeface="Calibri"/>
                <a:cs typeface="Calibri"/>
                <a:sym typeface="Calibri"/>
              </a:defRPr>
            </a:lvl2pPr>
            <a:lvl3pPr marL="0" marR="0" lvl="2" indent="0" algn="r" rtl="0">
              <a:spcBef>
                <a:spcPts val="0"/>
              </a:spcBef>
              <a:buNone/>
              <a:defRPr sz="900" b="0" i="0" u="none" strike="noStrike" cap="none">
                <a:solidFill>
                  <a:srgbClr val="888888"/>
                </a:solidFill>
                <a:latin typeface="Calibri"/>
                <a:ea typeface="Calibri"/>
                <a:cs typeface="Calibri"/>
                <a:sym typeface="Calibri"/>
              </a:defRPr>
            </a:lvl3pPr>
            <a:lvl4pPr marL="0" marR="0" lvl="3" indent="0" algn="r" rtl="0">
              <a:spcBef>
                <a:spcPts val="0"/>
              </a:spcBef>
              <a:buNone/>
              <a:defRPr sz="900" b="0" i="0" u="none" strike="noStrike" cap="none">
                <a:solidFill>
                  <a:srgbClr val="888888"/>
                </a:solidFill>
                <a:latin typeface="Calibri"/>
                <a:ea typeface="Calibri"/>
                <a:cs typeface="Calibri"/>
                <a:sym typeface="Calibri"/>
              </a:defRPr>
            </a:lvl4pPr>
            <a:lvl5pPr marL="0" marR="0" lvl="4" indent="0" algn="r" rtl="0">
              <a:spcBef>
                <a:spcPts val="0"/>
              </a:spcBef>
              <a:buNone/>
              <a:defRPr sz="900" b="0" i="0" u="none" strike="noStrike" cap="none">
                <a:solidFill>
                  <a:srgbClr val="888888"/>
                </a:solidFill>
                <a:latin typeface="Calibri"/>
                <a:ea typeface="Calibri"/>
                <a:cs typeface="Calibri"/>
                <a:sym typeface="Calibri"/>
              </a:defRPr>
            </a:lvl5pPr>
            <a:lvl6pPr marL="0" marR="0" lvl="5" indent="0" algn="r" rtl="0">
              <a:spcBef>
                <a:spcPts val="0"/>
              </a:spcBef>
              <a:buNone/>
              <a:defRPr sz="900" b="0" i="0" u="none" strike="noStrike" cap="none">
                <a:solidFill>
                  <a:srgbClr val="888888"/>
                </a:solidFill>
                <a:latin typeface="Calibri"/>
                <a:ea typeface="Calibri"/>
                <a:cs typeface="Calibri"/>
                <a:sym typeface="Calibri"/>
              </a:defRPr>
            </a:lvl6pPr>
            <a:lvl7pPr marL="0" marR="0" lvl="6" indent="0" algn="r" rtl="0">
              <a:spcBef>
                <a:spcPts val="0"/>
              </a:spcBef>
              <a:buNone/>
              <a:defRPr sz="900" b="0" i="0" u="none" strike="noStrike" cap="none">
                <a:solidFill>
                  <a:srgbClr val="888888"/>
                </a:solidFill>
                <a:latin typeface="Calibri"/>
                <a:ea typeface="Calibri"/>
                <a:cs typeface="Calibri"/>
                <a:sym typeface="Calibri"/>
              </a:defRPr>
            </a:lvl7pPr>
            <a:lvl8pPr marL="0" marR="0" lvl="7" indent="0" algn="r" rtl="0">
              <a:spcBef>
                <a:spcPts val="0"/>
              </a:spcBef>
              <a:buNone/>
              <a:defRPr sz="900" b="0" i="0" u="none" strike="noStrike" cap="none">
                <a:solidFill>
                  <a:srgbClr val="888888"/>
                </a:solidFill>
                <a:latin typeface="Calibri"/>
                <a:ea typeface="Calibri"/>
                <a:cs typeface="Calibri"/>
                <a:sym typeface="Calibri"/>
              </a:defRPr>
            </a:lvl8pPr>
            <a:lvl9pPr marL="0" marR="0" lvl="8" indent="0" algn="r" rtl="0">
              <a:spcBef>
                <a:spcPts val="0"/>
              </a:spcBef>
              <a:buNone/>
              <a:defRPr sz="9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CA"/>
              <a:t>‹#›</a:t>
            </a:fld>
            <a:endParaRPr dirty="0"/>
          </a:p>
        </p:txBody>
      </p:sp>
    </p:spTree>
  </p:cSld>
  <p:clrMap bg1="lt1" tx1="dk1" bg2="dk2" tx2="lt2" accent1="accent1" accent2="accent2" accent3="accent3" accent4="accent4" accent5="accent5" accent6="accent6" hlink="hlink" folHlink="folHlink"/>
  <p:sldLayoutIdLst>
    <p:sldLayoutId id="2147483649" r:id="rId1"/>
    <p:sldLayoutId id="2147483652" r:id="rId2"/>
    <p:sldLayoutId id="2147483653" r:id="rId3"/>
    <p:sldLayoutId id="2147483654" r:id="rId4"/>
    <p:sldLayoutId id="2147483655" r:id="rId5"/>
    <p:sldLayoutId id="2147483656" r:id="rId6"/>
    <p:sldLayoutId id="2147483657" r:id="rId7"/>
    <p:sldLayoutId id="2147483658" r:id="rId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76"/>
        <p:cNvGrpSpPr/>
        <p:nvPr/>
      </p:nvGrpSpPr>
      <p:grpSpPr>
        <a:xfrm>
          <a:off x="0" y="0"/>
          <a:ext cx="0" cy="0"/>
          <a:chOff x="0" y="0"/>
          <a:chExt cx="0" cy="0"/>
        </a:xfrm>
      </p:grpSpPr>
      <p:sp>
        <p:nvSpPr>
          <p:cNvPr id="83" name="Rectangle 82">
            <a:extLst>
              <a:ext uri="{FF2B5EF4-FFF2-40B4-BE49-F238E27FC236}">
                <a16:creationId xmlns:a16="http://schemas.microsoft.com/office/drawing/2014/main" id="{1045B59B-615E-4718-A150-42DE5D03E1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a:extLst>
              <a:ext uri="{FF2B5EF4-FFF2-40B4-BE49-F238E27FC236}">
                <a16:creationId xmlns:a16="http://schemas.microsoft.com/office/drawing/2014/main" id="{D6CF29CD-38B8-4924-BA11-6D6051748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42816"/>
            <a:ext cx="9144000" cy="261518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Shape 78"/>
          <p:cNvSpPr txBox="1">
            <a:spLocks noGrp="1"/>
          </p:cNvSpPr>
          <p:nvPr>
            <p:ph type="subTitle" idx="1"/>
          </p:nvPr>
        </p:nvSpPr>
        <p:spPr>
          <a:xfrm>
            <a:off x="1028339" y="4242816"/>
            <a:ext cx="7070105" cy="1821726"/>
          </a:xfrm>
          <a:prstGeom prst="rect">
            <a:avLst/>
          </a:prstGeom>
        </p:spPr>
        <p:txBody>
          <a:bodyPr spcFirstLastPara="1" lIns="91425" tIns="91425" rIns="91425" bIns="91425" anchorCtr="0">
            <a:normAutofit/>
          </a:bodyPr>
          <a:lstStyle/>
          <a:p>
            <a:pPr lvl="0"/>
            <a:r>
              <a:rPr lang="en-CA" sz="2800" b="1" i="0" u="none" strike="noStrike" cap="none" dirty="0">
                <a:solidFill>
                  <a:srgbClr val="E7E6E6"/>
                </a:solidFill>
                <a:latin typeface="Arial"/>
                <a:ea typeface="Arial"/>
                <a:cs typeface="Arial"/>
                <a:sym typeface="Arial"/>
              </a:rPr>
              <a:t>Telephone Information</a:t>
            </a:r>
          </a:p>
          <a:p>
            <a:pPr lvl="0"/>
            <a:r>
              <a:rPr lang="en-CA" sz="2800" b="1" i="0" u="none" strike="noStrike" cap="none" dirty="0">
                <a:solidFill>
                  <a:srgbClr val="E7E6E6"/>
                </a:solidFill>
                <a:latin typeface="Arial"/>
                <a:ea typeface="Arial"/>
                <a:cs typeface="Arial"/>
                <a:sym typeface="Arial"/>
              </a:rPr>
              <a:t>Studio Basics </a:t>
            </a:r>
            <a:endParaRPr lang="en-CA" sz="2800" b="0" i="0" u="none" strike="noStrike" cap="none" dirty="0">
              <a:solidFill>
                <a:srgbClr val="E7E6E6"/>
              </a:solidFill>
              <a:latin typeface="Arial"/>
              <a:ea typeface="Arial"/>
              <a:cs typeface="Arial"/>
              <a:sym typeface="Arial"/>
            </a:endParaRPr>
          </a:p>
        </p:txBody>
      </p:sp>
      <p:pic>
        <p:nvPicPr>
          <p:cNvPr id="5" name="Picture 4" descr="A picture containing clipart&#10;&#10;Description generated with very high confidence">
            <a:extLst>
              <a:ext uri="{FF2B5EF4-FFF2-40B4-BE49-F238E27FC236}">
                <a16:creationId xmlns:a16="http://schemas.microsoft.com/office/drawing/2014/main" id="{1221AB92-28D6-449D-A9E4-217D4D3D0F99}"/>
              </a:ext>
            </a:extLst>
          </p:cNvPr>
          <p:cNvPicPr>
            <a:picLocks noChangeAspect="1"/>
          </p:cNvPicPr>
          <p:nvPr/>
        </p:nvPicPr>
        <p:blipFill>
          <a:blip r:embed="rId3"/>
          <a:stretch>
            <a:fillRect/>
          </a:stretch>
        </p:blipFill>
        <p:spPr>
          <a:xfrm>
            <a:off x="1053331" y="643464"/>
            <a:ext cx="7045113" cy="3275978"/>
          </a:xfrm>
          <a:prstGeom prst="rect">
            <a:avLst/>
          </a:prstGeom>
        </p:spPr>
      </p:pic>
    </p:spTree>
    <p:extLst>
      <p:ext uri="{BB962C8B-B14F-4D97-AF65-F5344CB8AC3E}">
        <p14:creationId xmlns:p14="http://schemas.microsoft.com/office/powerpoint/2010/main" val="22697035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4" name="Shape 164"/>
          <p:cNvSpPr txBox="1">
            <a:spLocks noGrp="1"/>
          </p:cNvSpPr>
          <p:nvPr>
            <p:ph type="body" idx="1"/>
          </p:nvPr>
        </p:nvSpPr>
        <p:spPr>
          <a:xfrm>
            <a:off x="648077" y="774915"/>
            <a:ext cx="8046472" cy="4959963"/>
          </a:xfrm>
          <a:prstGeom prst="rect">
            <a:avLst/>
          </a:prstGeom>
          <a:noFill/>
          <a:ln>
            <a:noFill/>
          </a:ln>
        </p:spPr>
        <p:txBody>
          <a:bodyPr spcFirstLastPara="1" wrap="square" lIns="91425" tIns="91425" rIns="91425" bIns="91425" anchor="t" anchorCtr="0">
            <a:noAutofit/>
          </a:bodyPr>
          <a:lstStyle/>
          <a:p>
            <a:pPr marL="171450" indent="-171450">
              <a:spcBef>
                <a:spcPts val="0"/>
              </a:spcBef>
              <a:buSzPts val="3000"/>
              <a:buFont typeface="Arial"/>
              <a:buNone/>
            </a:pPr>
            <a:r>
              <a:rPr lang="en-CA" sz="2700" b="0" i="0" strike="noStrike" cap="none" dirty="0">
                <a:solidFill>
                  <a:srgbClr val="FF0000"/>
                </a:solidFill>
                <a:latin typeface="+mn-lt"/>
                <a:ea typeface="Calibri"/>
                <a:cs typeface="Calibri"/>
                <a:sym typeface="Calibri"/>
              </a:rPr>
              <a:t>TI Script Review </a:t>
            </a:r>
          </a:p>
          <a:p>
            <a:pPr marL="171450" indent="-171450">
              <a:spcBef>
                <a:spcPts val="0"/>
              </a:spcBef>
              <a:buSzPts val="3000"/>
              <a:buFont typeface="Arial"/>
              <a:buNone/>
            </a:pPr>
            <a:endParaRPr lang="en-CA" sz="2700" b="0" i="0" strike="noStrike" cap="none" dirty="0">
              <a:solidFill>
                <a:srgbClr val="FF0000"/>
              </a:solidFill>
              <a:latin typeface="+mn-lt"/>
              <a:ea typeface="Calibri"/>
              <a:cs typeface="Calibri"/>
              <a:sym typeface="Calibri"/>
            </a:endParaRPr>
          </a:p>
          <a:p>
            <a:pPr marL="171450" lvl="0" indent="-171450">
              <a:spcBef>
                <a:spcPts val="0"/>
              </a:spcBef>
              <a:buClr>
                <a:srgbClr val="FF0000"/>
              </a:buClr>
              <a:buNone/>
            </a:pPr>
            <a:r>
              <a:rPr lang="en-CA" sz="1800" b="1" dirty="0">
                <a:latin typeface="Arial"/>
                <a:ea typeface="Arial"/>
                <a:cs typeface="Arial"/>
                <a:sym typeface="Arial"/>
              </a:rPr>
              <a:t>YOU</a:t>
            </a:r>
            <a:r>
              <a:rPr lang="en-CA" sz="1800" dirty="0">
                <a:latin typeface="Arial"/>
                <a:ea typeface="Arial"/>
                <a:cs typeface="Arial"/>
                <a:sym typeface="Arial"/>
              </a:rPr>
              <a:t>: Suzy, many of our most successful clients like to diet with a friend. Is there anyone you would like to invite to come in with you?</a:t>
            </a:r>
            <a:endParaRPr lang="en-CA" sz="1800" dirty="0"/>
          </a:p>
          <a:p>
            <a:pPr marL="171450" lvl="0" indent="-171450">
              <a:buNone/>
            </a:pPr>
            <a:endParaRPr lang="en-CA" sz="1800" dirty="0">
              <a:latin typeface="Arial"/>
              <a:ea typeface="Arial"/>
              <a:cs typeface="Arial"/>
              <a:sym typeface="Arial"/>
            </a:endParaRPr>
          </a:p>
          <a:p>
            <a:pPr marL="171450" lvl="0" indent="-171450">
              <a:buClr>
                <a:srgbClr val="FF0000"/>
              </a:buClr>
              <a:buNone/>
            </a:pPr>
            <a:r>
              <a:rPr lang="en-CA" sz="1800" b="1" dirty="0">
                <a:latin typeface="Arial"/>
                <a:ea typeface="Arial"/>
                <a:cs typeface="Arial"/>
                <a:sym typeface="Arial"/>
              </a:rPr>
              <a:t>CLIENT</a:t>
            </a:r>
            <a:r>
              <a:rPr lang="en-CA" sz="1800" dirty="0">
                <a:latin typeface="Arial"/>
                <a:ea typeface="Arial"/>
                <a:cs typeface="Arial"/>
                <a:sym typeface="Arial"/>
              </a:rPr>
              <a:t>:  My Mom has been thinking about this too. I’ll call her and see if she can come in with me.</a:t>
            </a:r>
            <a:endParaRPr lang="en-CA" sz="1800" dirty="0"/>
          </a:p>
          <a:p>
            <a:pPr marL="171450" lvl="0" indent="-171450">
              <a:lnSpc>
                <a:spcPct val="100000"/>
              </a:lnSpc>
              <a:buClr>
                <a:srgbClr val="FF0000"/>
              </a:buClr>
              <a:buNone/>
            </a:pPr>
            <a:endParaRPr lang="en-CA" sz="1800" b="1" dirty="0">
              <a:latin typeface="Arial"/>
              <a:ea typeface="Arial"/>
              <a:cs typeface="Arial"/>
              <a:sym typeface="Arial"/>
            </a:endParaRPr>
          </a:p>
          <a:p>
            <a:pPr marL="171450" lvl="0" indent="-171450">
              <a:buClr>
                <a:srgbClr val="FF0000"/>
              </a:buClr>
              <a:buNone/>
            </a:pPr>
            <a:r>
              <a:rPr lang="en-CA" sz="1800" b="1" dirty="0">
                <a:latin typeface="Arial"/>
                <a:ea typeface="Arial"/>
                <a:cs typeface="Arial"/>
                <a:sym typeface="Arial"/>
              </a:rPr>
              <a:t>YOU:</a:t>
            </a:r>
            <a:r>
              <a:rPr lang="en-CA" sz="1800" dirty="0">
                <a:latin typeface="Arial"/>
                <a:ea typeface="Arial"/>
                <a:cs typeface="Arial"/>
                <a:sym typeface="Arial"/>
              </a:rPr>
              <a:t> I would love to meet you both! Do you know where we are located?</a:t>
            </a:r>
            <a:endParaRPr lang="en-CA" sz="1800" dirty="0"/>
          </a:p>
          <a:p>
            <a:pPr marL="171450" lvl="0" indent="-171450">
              <a:lnSpc>
                <a:spcPct val="100000"/>
              </a:lnSpc>
              <a:buNone/>
            </a:pPr>
            <a:endParaRPr lang="en-CA" sz="1800" dirty="0">
              <a:latin typeface="Arial"/>
              <a:ea typeface="Arial"/>
              <a:cs typeface="Arial"/>
              <a:sym typeface="Arial"/>
            </a:endParaRPr>
          </a:p>
          <a:p>
            <a:pPr marL="171450" lvl="0" indent="-171450">
              <a:buClr>
                <a:srgbClr val="FF0000"/>
              </a:buClr>
              <a:buNone/>
            </a:pPr>
            <a:r>
              <a:rPr lang="en-CA" sz="1800" b="1" dirty="0">
                <a:latin typeface="Arial"/>
                <a:ea typeface="Arial"/>
                <a:cs typeface="Arial"/>
                <a:sym typeface="Arial"/>
              </a:rPr>
              <a:t>CLIENT</a:t>
            </a:r>
            <a:r>
              <a:rPr lang="en-CA" sz="1800" dirty="0">
                <a:latin typeface="Arial"/>
                <a:ea typeface="Arial"/>
                <a:cs typeface="Arial"/>
                <a:sym typeface="Arial"/>
              </a:rPr>
              <a:t>: Yes.</a:t>
            </a:r>
            <a:endParaRPr lang="en-CA" sz="1800" dirty="0"/>
          </a:p>
          <a:p>
            <a:pPr marL="171450" lvl="0" indent="-171450">
              <a:buNone/>
            </a:pPr>
            <a:endParaRPr lang="en-CA" sz="1800" dirty="0">
              <a:latin typeface="Arial"/>
              <a:ea typeface="Arial"/>
              <a:cs typeface="Arial"/>
              <a:sym typeface="Arial"/>
            </a:endParaRPr>
          </a:p>
          <a:p>
            <a:pPr marL="171450" lvl="0" indent="-171450">
              <a:buClr>
                <a:srgbClr val="FF0000"/>
              </a:buClr>
              <a:buNone/>
            </a:pPr>
            <a:r>
              <a:rPr lang="en-CA" sz="1800" b="1" dirty="0">
                <a:latin typeface="Arial"/>
                <a:ea typeface="Arial"/>
                <a:cs typeface="Arial"/>
                <a:sym typeface="Arial"/>
              </a:rPr>
              <a:t>YOU</a:t>
            </a:r>
            <a:r>
              <a:rPr lang="en-CA" sz="1800" dirty="0">
                <a:latin typeface="Arial"/>
                <a:ea typeface="Arial"/>
                <a:cs typeface="Arial"/>
                <a:sym typeface="Arial"/>
              </a:rPr>
              <a:t>: Great, we are right next to Hollywood Tan. I’m looking forward to meeting you 2:45. Thanks for calling Ewyn® Studios!</a:t>
            </a:r>
            <a:endParaRPr lang="en-CA" sz="1800" dirty="0"/>
          </a:p>
          <a:p>
            <a:pPr marL="171450" indent="-171450">
              <a:spcBef>
                <a:spcPts val="0"/>
              </a:spcBef>
              <a:buSzPts val="3000"/>
              <a:buFont typeface="Arial"/>
              <a:buNone/>
            </a:pPr>
            <a:endParaRPr lang="en-CA" sz="2000" b="0" i="0" strike="noStrike" cap="none" dirty="0">
              <a:solidFill>
                <a:srgbClr val="FF0000"/>
              </a:solidFill>
              <a:latin typeface="+mn-lt"/>
              <a:ea typeface="Calibri"/>
              <a:cs typeface="Calibri"/>
              <a:sym typeface="Calibri"/>
            </a:endParaRPr>
          </a:p>
          <a:p>
            <a:pPr marL="0" indent="0">
              <a:lnSpc>
                <a:spcPct val="100000"/>
              </a:lnSpc>
              <a:spcBef>
                <a:spcPts val="0"/>
              </a:spcBef>
              <a:buSzPts val="3000"/>
              <a:buNone/>
            </a:pPr>
            <a:endParaRPr lang="en-CA" sz="2350" b="0" i="1" u="none" strike="noStrike" cap="none" dirty="0">
              <a:solidFill>
                <a:schemeClr val="dk1"/>
              </a:solidFill>
              <a:latin typeface="Arial"/>
              <a:ea typeface="Arial"/>
              <a:cs typeface="Arial"/>
              <a:sym typeface="Arial"/>
            </a:endParaRPr>
          </a:p>
        </p:txBody>
      </p:sp>
      <p:pic>
        <p:nvPicPr>
          <p:cNvPr id="4" name="Picture 3">
            <a:extLst>
              <a:ext uri="{FF2B5EF4-FFF2-40B4-BE49-F238E27FC236}">
                <a16:creationId xmlns:a16="http://schemas.microsoft.com/office/drawing/2014/main" id="{095F0B1D-A6F9-4F43-B4F2-A4FA2ADFBE5C}"/>
              </a:ext>
            </a:extLst>
          </p:cNvPr>
          <p:cNvPicPr>
            <a:picLocks noChangeAspect="1"/>
          </p:cNvPicPr>
          <p:nvPr/>
        </p:nvPicPr>
        <p:blipFill>
          <a:blip r:embed="rId3"/>
          <a:stretch>
            <a:fillRect/>
          </a:stretch>
        </p:blipFill>
        <p:spPr>
          <a:xfrm>
            <a:off x="485986" y="6035688"/>
            <a:ext cx="1148603" cy="540000"/>
          </a:xfrm>
          <a:prstGeom prst="rect">
            <a:avLst/>
          </a:prstGeom>
        </p:spPr>
      </p:pic>
    </p:spTree>
    <p:extLst>
      <p:ext uri="{BB962C8B-B14F-4D97-AF65-F5344CB8AC3E}">
        <p14:creationId xmlns:p14="http://schemas.microsoft.com/office/powerpoint/2010/main" val="22584228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867D4867-5BA7-4462-B2F6-A23F4A622A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46420" y="0"/>
            <a:ext cx="3490722" cy="6858000"/>
          </a:xfrm>
          <a:prstGeom prst="rect">
            <a:avLst/>
          </a:prstGeom>
          <a:solidFill>
            <a:schemeClr val="tx1">
              <a:lumMod val="75000"/>
              <a:lumOff val="25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pic>
        <p:nvPicPr>
          <p:cNvPr id="7" name="Picture 6" descr="A picture containing clipart&#10;&#10;Description generated with very high confidence">
            <a:extLst>
              <a:ext uri="{FF2B5EF4-FFF2-40B4-BE49-F238E27FC236}">
                <a16:creationId xmlns:a16="http://schemas.microsoft.com/office/drawing/2014/main" id="{A6C3471F-209B-47B9-BE8C-124CE12970D1}"/>
              </a:ext>
            </a:extLst>
          </p:cNvPr>
          <p:cNvPicPr>
            <a:picLocks noChangeAspect="1"/>
          </p:cNvPicPr>
          <p:nvPr/>
        </p:nvPicPr>
        <p:blipFill>
          <a:blip r:embed="rId3"/>
          <a:stretch>
            <a:fillRect/>
          </a:stretch>
        </p:blipFill>
        <p:spPr>
          <a:xfrm>
            <a:off x="487172" y="2258589"/>
            <a:ext cx="4688077" cy="2179955"/>
          </a:xfrm>
          <a:prstGeom prst="rect">
            <a:avLst/>
          </a:prstGeom>
        </p:spPr>
      </p:pic>
      <p:sp>
        <p:nvSpPr>
          <p:cNvPr id="5" name="Text Placeholder 4"/>
          <p:cNvSpPr>
            <a:spLocks noGrp="1"/>
          </p:cNvSpPr>
          <p:nvPr>
            <p:ph type="body" idx="1"/>
          </p:nvPr>
        </p:nvSpPr>
        <p:spPr>
          <a:xfrm>
            <a:off x="6130291" y="1640755"/>
            <a:ext cx="2522980" cy="3415622"/>
          </a:xfrm>
        </p:spPr>
        <p:txBody>
          <a:bodyPr>
            <a:normAutofit/>
          </a:bodyPr>
          <a:lstStyle/>
          <a:p>
            <a:pPr marL="95250" indent="0">
              <a:buNone/>
            </a:pPr>
            <a:endParaRPr lang="en-CA" sz="1700" b="1" dirty="0">
              <a:solidFill>
                <a:schemeClr val="bg1"/>
              </a:solidFill>
              <a:latin typeface="Arial" panose="020B0604020202020204" pitchFamily="34" charset="0"/>
              <a:cs typeface="Arial" panose="020B0604020202020204" pitchFamily="34" charset="0"/>
            </a:endParaRPr>
          </a:p>
          <a:p>
            <a:pPr marL="95250" indent="0">
              <a:buNone/>
            </a:pPr>
            <a:endParaRPr lang="en-CA" sz="1700" b="1" dirty="0">
              <a:solidFill>
                <a:schemeClr val="bg1"/>
              </a:solidFill>
              <a:latin typeface="Arial" panose="020B0604020202020204" pitchFamily="34" charset="0"/>
              <a:cs typeface="Arial" panose="020B0604020202020204" pitchFamily="34" charset="0"/>
            </a:endParaRPr>
          </a:p>
          <a:p>
            <a:pPr marL="95250" indent="0" algn="ctr">
              <a:buNone/>
            </a:pPr>
            <a:r>
              <a:rPr lang="en-CA" sz="3200" b="1" dirty="0">
                <a:solidFill>
                  <a:schemeClr val="bg1"/>
                </a:solidFill>
                <a:latin typeface="Arial" panose="020B0604020202020204" pitchFamily="34" charset="0"/>
                <a:cs typeface="Arial" panose="020B0604020202020204" pitchFamily="34" charset="0"/>
              </a:rPr>
              <a:t>Module </a:t>
            </a:r>
          </a:p>
          <a:p>
            <a:pPr marL="95250" indent="0" algn="ctr">
              <a:buNone/>
            </a:pPr>
            <a:r>
              <a:rPr lang="en-CA" sz="3200" b="1" dirty="0">
                <a:solidFill>
                  <a:schemeClr val="bg1"/>
                </a:solidFill>
                <a:latin typeface="Arial" panose="020B0604020202020204" pitchFamily="34" charset="0"/>
                <a:cs typeface="Arial" panose="020B0604020202020204" pitchFamily="34" charset="0"/>
              </a:rPr>
              <a:t>Complete</a:t>
            </a:r>
          </a:p>
          <a:p>
            <a:pPr marL="95250" indent="0">
              <a:buNone/>
            </a:pPr>
            <a:r>
              <a:rPr lang="en-CA" sz="1700" dirty="0">
                <a:solidFill>
                  <a:schemeClr val="bg1"/>
                </a:solidFill>
                <a:latin typeface="+mj-lt"/>
              </a:rPr>
              <a:t> </a:t>
            </a:r>
            <a:endParaRPr lang="en-CA" sz="1700" dirty="0">
              <a:solidFill>
                <a:schemeClr val="bg1"/>
              </a:solidFill>
              <a:latin typeface="Arial" panose="020B0604020202020204" pitchFamily="34" charset="0"/>
              <a:cs typeface="Arial" panose="020B0604020202020204" pitchFamily="34" charset="0"/>
            </a:endParaRPr>
          </a:p>
          <a:p>
            <a:pPr marL="552450" indent="-457200">
              <a:buAutoNum type="arabicPeriod"/>
            </a:pPr>
            <a:endParaRPr lang="en-CA" sz="1700" dirty="0">
              <a:solidFill>
                <a:schemeClr val="bg1"/>
              </a:solidFill>
              <a:latin typeface="Arial" panose="020B0604020202020204" pitchFamily="34" charset="0"/>
              <a:cs typeface="Arial" panose="020B0604020202020204" pitchFamily="34" charset="0"/>
            </a:endParaRPr>
          </a:p>
          <a:p>
            <a:pPr marL="95250" indent="0">
              <a:buNone/>
            </a:pPr>
            <a:endParaRPr lang="en-US" sz="17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60243180"/>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F5493CFF-E43B-4B10-ACE1-C8A1246629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7404" y="0"/>
            <a:ext cx="3046596"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 Placeholder 7">
            <a:extLst>
              <a:ext uri="{FF2B5EF4-FFF2-40B4-BE49-F238E27FC236}">
                <a16:creationId xmlns:a16="http://schemas.microsoft.com/office/drawing/2014/main" id="{C33A95EA-E25B-41BB-84B4-327F0714392E}"/>
              </a:ext>
            </a:extLst>
          </p:cNvPr>
          <p:cNvSpPr>
            <a:spLocks noGrp="1"/>
          </p:cNvSpPr>
          <p:nvPr>
            <p:ph type="body" idx="1"/>
          </p:nvPr>
        </p:nvSpPr>
        <p:spPr>
          <a:xfrm>
            <a:off x="485986" y="2152233"/>
            <a:ext cx="5611415" cy="2822723"/>
          </a:xfrm>
        </p:spPr>
        <p:txBody>
          <a:bodyPr/>
          <a:lstStyle/>
          <a:p>
            <a:pPr marL="95250" lvl="0" indent="0">
              <a:buNone/>
            </a:pPr>
            <a:r>
              <a:rPr lang="en-CA" sz="2000" dirty="0">
                <a:latin typeface="+mn-lt"/>
                <a:ea typeface="Arial"/>
                <a:cs typeface="Arial"/>
                <a:sym typeface="Arial"/>
              </a:rPr>
              <a:t>The telephone information call, or “TI” refers to an incoming inquiry regarding our weight loss programs.</a:t>
            </a:r>
            <a:endParaRPr lang="en-CA" sz="2000" dirty="0">
              <a:latin typeface="+mn-lt"/>
            </a:endParaRPr>
          </a:p>
          <a:p>
            <a:pPr marL="95250" lvl="0" indent="0">
              <a:buNone/>
            </a:pPr>
            <a:endParaRPr lang="en-CA" sz="2000" dirty="0">
              <a:latin typeface="+mn-lt"/>
              <a:ea typeface="Arial"/>
              <a:cs typeface="Arial"/>
              <a:sym typeface="Arial"/>
            </a:endParaRPr>
          </a:p>
          <a:p>
            <a:pPr marL="95250" lvl="0" indent="0">
              <a:buNone/>
            </a:pPr>
            <a:r>
              <a:rPr lang="en-CA" sz="2000" dirty="0">
                <a:latin typeface="+mn-lt"/>
                <a:ea typeface="Arial"/>
                <a:cs typeface="Arial"/>
                <a:sym typeface="Arial"/>
              </a:rPr>
              <a:t>A prospective client calls the studio because they want to start losing weight with the Ewyn® program. </a:t>
            </a:r>
            <a:endParaRPr lang="en-CA" sz="2000" dirty="0">
              <a:latin typeface="+mn-lt"/>
            </a:endParaRPr>
          </a:p>
          <a:p>
            <a:endParaRPr lang="en-CA" dirty="0"/>
          </a:p>
        </p:txBody>
      </p:sp>
      <p:pic>
        <p:nvPicPr>
          <p:cNvPr id="11" name="Picture 10" descr="A close up of a logo&#10;&#10;Description generated with very high confidence">
            <a:extLst>
              <a:ext uri="{FF2B5EF4-FFF2-40B4-BE49-F238E27FC236}">
                <a16:creationId xmlns:a16="http://schemas.microsoft.com/office/drawing/2014/main" id="{002D122C-4D69-4B27-98AF-3880E70A64E1}"/>
              </a:ext>
            </a:extLst>
          </p:cNvPr>
          <p:cNvPicPr>
            <a:picLocks noChangeAspect="1"/>
          </p:cNvPicPr>
          <p:nvPr/>
        </p:nvPicPr>
        <p:blipFill rotWithShape="1">
          <a:blip r:embed="rId3"/>
          <a:srcRect l="4793" t="15596" r="9979" b="8024"/>
          <a:stretch/>
        </p:blipFill>
        <p:spPr>
          <a:xfrm>
            <a:off x="6675305" y="2530098"/>
            <a:ext cx="1890793" cy="1797804"/>
          </a:xfrm>
          <a:prstGeom prst="rect">
            <a:avLst/>
          </a:prstGeom>
        </p:spPr>
      </p:pic>
      <p:pic>
        <p:nvPicPr>
          <p:cNvPr id="12" name="Picture 11">
            <a:extLst>
              <a:ext uri="{FF2B5EF4-FFF2-40B4-BE49-F238E27FC236}">
                <a16:creationId xmlns:a16="http://schemas.microsoft.com/office/drawing/2014/main" id="{3CA44AD9-82D8-4E12-93E3-DFDEF28DA382}"/>
              </a:ext>
            </a:extLst>
          </p:cNvPr>
          <p:cNvPicPr>
            <a:picLocks noChangeAspect="1"/>
          </p:cNvPicPr>
          <p:nvPr/>
        </p:nvPicPr>
        <p:blipFill>
          <a:blip r:embed="rId4"/>
          <a:stretch>
            <a:fillRect/>
          </a:stretch>
        </p:blipFill>
        <p:spPr>
          <a:xfrm>
            <a:off x="485986" y="6035688"/>
            <a:ext cx="1148603" cy="540000"/>
          </a:xfrm>
          <a:prstGeom prst="rect">
            <a:avLst/>
          </a:prstGeom>
        </p:spPr>
      </p:pic>
      <p:sp>
        <p:nvSpPr>
          <p:cNvPr id="2" name="Rectangle 1">
            <a:extLst>
              <a:ext uri="{FF2B5EF4-FFF2-40B4-BE49-F238E27FC236}">
                <a16:creationId xmlns:a16="http://schemas.microsoft.com/office/drawing/2014/main" id="{F0B4B8C3-92DA-4C18-BA67-572653CFB6B3}"/>
              </a:ext>
            </a:extLst>
          </p:cNvPr>
          <p:cNvSpPr/>
          <p:nvPr/>
        </p:nvSpPr>
        <p:spPr>
          <a:xfrm>
            <a:off x="6424219" y="2049967"/>
            <a:ext cx="2392963" cy="480131"/>
          </a:xfrm>
          <a:prstGeom prst="rect">
            <a:avLst/>
          </a:prstGeom>
        </p:spPr>
        <p:txBody>
          <a:bodyPr wrap="none">
            <a:spAutoFit/>
          </a:bodyPr>
          <a:lstStyle/>
          <a:p>
            <a:pPr marL="91440">
              <a:lnSpc>
                <a:spcPct val="90000"/>
              </a:lnSpc>
              <a:spcBef>
                <a:spcPts val="750"/>
              </a:spcBef>
            </a:pPr>
            <a:r>
              <a:rPr lang="en-CA" sz="2800" dirty="0">
                <a:solidFill>
                  <a:schemeClr val="bg1"/>
                </a:solidFill>
                <a:latin typeface="Arial" panose="020B0604020202020204" pitchFamily="34" charset="0"/>
                <a:ea typeface="Arial" panose="020B0604020202020204" pitchFamily="34" charset="0"/>
                <a:cs typeface="Arial" panose="020B0604020202020204" pitchFamily="34" charset="0"/>
              </a:rPr>
              <a:t>What is a TI?</a:t>
            </a:r>
            <a:endParaRPr lang="en-CA" sz="2800" dirty="0">
              <a:solidFill>
                <a:schemeClr val="bg1"/>
              </a:solidFill>
              <a:effectLst/>
            </a:endParaRPr>
          </a:p>
        </p:txBody>
      </p:sp>
    </p:spTree>
    <p:extLst>
      <p:ext uri="{BB962C8B-B14F-4D97-AF65-F5344CB8AC3E}">
        <p14:creationId xmlns:p14="http://schemas.microsoft.com/office/powerpoint/2010/main" val="18651322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F5493CFF-E43B-4B10-ACE1-C8A1246629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7404" y="0"/>
            <a:ext cx="3046596"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 Placeholder 7">
            <a:extLst>
              <a:ext uri="{FF2B5EF4-FFF2-40B4-BE49-F238E27FC236}">
                <a16:creationId xmlns:a16="http://schemas.microsoft.com/office/drawing/2014/main" id="{C33A95EA-E25B-41BB-84B4-327F0714392E}"/>
              </a:ext>
            </a:extLst>
          </p:cNvPr>
          <p:cNvSpPr>
            <a:spLocks noGrp="1"/>
          </p:cNvSpPr>
          <p:nvPr>
            <p:ph type="body" idx="1"/>
          </p:nvPr>
        </p:nvSpPr>
        <p:spPr>
          <a:xfrm>
            <a:off x="485986" y="897886"/>
            <a:ext cx="5576435" cy="5062228"/>
          </a:xfrm>
        </p:spPr>
        <p:txBody>
          <a:bodyPr/>
          <a:lstStyle/>
          <a:p>
            <a:pPr marL="1009650" lvl="2" indent="0">
              <a:buNone/>
            </a:pPr>
            <a:endParaRPr lang="en-CA" sz="2400" u="sng" dirty="0">
              <a:latin typeface="Arial"/>
              <a:ea typeface="Arial"/>
              <a:cs typeface="Arial"/>
              <a:sym typeface="Arial"/>
            </a:endParaRPr>
          </a:p>
          <a:p>
            <a:pPr marL="342900">
              <a:lnSpc>
                <a:spcPct val="150000"/>
              </a:lnSpc>
              <a:spcBef>
                <a:spcPts val="0"/>
              </a:spcBef>
              <a:buSzPts val="3000"/>
            </a:pPr>
            <a:r>
              <a:rPr lang="en-CA" sz="2000" dirty="0">
                <a:latin typeface="Arial"/>
                <a:ea typeface="Arial"/>
                <a:cs typeface="Arial"/>
                <a:sym typeface="Arial"/>
              </a:rPr>
              <a:t>Memorize and never vary from the TI script</a:t>
            </a:r>
            <a:endParaRPr lang="en-CA" sz="2000" dirty="0"/>
          </a:p>
          <a:p>
            <a:pPr marL="342900">
              <a:lnSpc>
                <a:spcPct val="150000"/>
              </a:lnSpc>
              <a:buSzPts val="3000"/>
            </a:pPr>
            <a:r>
              <a:rPr lang="en-CA" sz="2000" dirty="0">
                <a:latin typeface="Arial"/>
                <a:ea typeface="Arial"/>
                <a:cs typeface="Arial"/>
                <a:sym typeface="Arial"/>
              </a:rPr>
              <a:t> Always use your RING! RING!! prompt pad</a:t>
            </a:r>
            <a:endParaRPr lang="en-CA" sz="2000" dirty="0"/>
          </a:p>
          <a:p>
            <a:pPr marL="342900">
              <a:lnSpc>
                <a:spcPct val="150000"/>
              </a:lnSpc>
              <a:buSzPts val="3000"/>
            </a:pPr>
            <a:r>
              <a:rPr lang="en-CA" sz="2000" dirty="0">
                <a:latin typeface="Arial"/>
                <a:ea typeface="Arial"/>
                <a:cs typeface="Arial"/>
                <a:sym typeface="Arial"/>
              </a:rPr>
              <a:t> Ensure you sound confident and enthusiastic</a:t>
            </a:r>
            <a:endParaRPr lang="en-CA" sz="2000" dirty="0"/>
          </a:p>
          <a:p>
            <a:pPr marL="342900">
              <a:lnSpc>
                <a:spcPct val="150000"/>
              </a:lnSpc>
              <a:buSzPts val="3000"/>
            </a:pPr>
            <a:r>
              <a:rPr lang="en-CA" sz="2000" dirty="0">
                <a:latin typeface="Arial"/>
                <a:ea typeface="Arial"/>
                <a:cs typeface="Arial"/>
                <a:sym typeface="Arial"/>
              </a:rPr>
              <a:t> Always use an assumptive approach</a:t>
            </a:r>
            <a:endParaRPr lang="en-CA" sz="2000" dirty="0"/>
          </a:p>
          <a:p>
            <a:pPr marL="342900">
              <a:lnSpc>
                <a:spcPct val="150000"/>
              </a:lnSpc>
              <a:buSzPts val="3000"/>
            </a:pPr>
            <a:r>
              <a:rPr lang="en-CA" sz="2000" dirty="0">
                <a:latin typeface="Arial"/>
                <a:ea typeface="Arial"/>
                <a:cs typeface="Arial"/>
                <a:sym typeface="Arial"/>
              </a:rPr>
              <a:t> Only give controlled choices</a:t>
            </a:r>
            <a:endParaRPr lang="en-CA" sz="2000" dirty="0"/>
          </a:p>
          <a:p>
            <a:pPr marL="342900">
              <a:lnSpc>
                <a:spcPct val="150000"/>
              </a:lnSpc>
              <a:buSzPts val="3000"/>
            </a:pPr>
            <a:r>
              <a:rPr lang="en-CA" sz="2000" dirty="0">
                <a:latin typeface="Arial"/>
                <a:ea typeface="Arial"/>
                <a:cs typeface="Arial"/>
                <a:sym typeface="Arial"/>
              </a:rPr>
              <a:t> Be capable of handling several questions </a:t>
            </a:r>
            <a:endParaRPr lang="en-CA" sz="2000" dirty="0"/>
          </a:p>
          <a:p>
            <a:pPr marL="342900">
              <a:lnSpc>
                <a:spcPct val="150000"/>
              </a:lnSpc>
              <a:buSzPts val="3000"/>
            </a:pPr>
            <a:r>
              <a:rPr lang="en-CA" sz="2000" dirty="0">
                <a:latin typeface="Arial"/>
                <a:ea typeface="Arial"/>
                <a:cs typeface="Arial"/>
                <a:sym typeface="Arial"/>
              </a:rPr>
              <a:t> “Close” after answering each question </a:t>
            </a:r>
            <a:endParaRPr lang="en-CA" sz="2000" dirty="0"/>
          </a:p>
          <a:p>
            <a:endParaRPr lang="en-CA" dirty="0"/>
          </a:p>
        </p:txBody>
      </p:sp>
      <p:pic>
        <p:nvPicPr>
          <p:cNvPr id="10" name="Picture 9" descr="A close up of a logo&#10;&#10;Description generated with very high confidence">
            <a:extLst>
              <a:ext uri="{FF2B5EF4-FFF2-40B4-BE49-F238E27FC236}">
                <a16:creationId xmlns:a16="http://schemas.microsoft.com/office/drawing/2014/main" id="{8670CF2D-48B1-4F98-A230-5DD0E0583065}"/>
              </a:ext>
            </a:extLst>
          </p:cNvPr>
          <p:cNvPicPr>
            <a:picLocks noChangeAspect="1"/>
          </p:cNvPicPr>
          <p:nvPr/>
        </p:nvPicPr>
        <p:blipFill rotWithShape="1">
          <a:blip r:embed="rId3"/>
          <a:srcRect l="4793" t="15596" r="9979" b="8024"/>
          <a:stretch/>
        </p:blipFill>
        <p:spPr>
          <a:xfrm>
            <a:off x="6675305" y="2530098"/>
            <a:ext cx="1890793" cy="1797804"/>
          </a:xfrm>
          <a:prstGeom prst="rect">
            <a:avLst/>
          </a:prstGeom>
        </p:spPr>
      </p:pic>
      <p:pic>
        <p:nvPicPr>
          <p:cNvPr id="6" name="Picture 5">
            <a:extLst>
              <a:ext uri="{FF2B5EF4-FFF2-40B4-BE49-F238E27FC236}">
                <a16:creationId xmlns:a16="http://schemas.microsoft.com/office/drawing/2014/main" id="{834D0E9B-3694-43E4-AD73-97A445827D99}"/>
              </a:ext>
            </a:extLst>
          </p:cNvPr>
          <p:cNvPicPr>
            <a:picLocks noChangeAspect="1"/>
          </p:cNvPicPr>
          <p:nvPr/>
        </p:nvPicPr>
        <p:blipFill>
          <a:blip r:embed="rId4"/>
          <a:stretch>
            <a:fillRect/>
          </a:stretch>
        </p:blipFill>
        <p:spPr>
          <a:xfrm>
            <a:off x="485986" y="6035688"/>
            <a:ext cx="1148603" cy="540000"/>
          </a:xfrm>
          <a:prstGeom prst="rect">
            <a:avLst/>
          </a:prstGeom>
        </p:spPr>
      </p:pic>
      <p:sp>
        <p:nvSpPr>
          <p:cNvPr id="2" name="Rectangle 1">
            <a:extLst>
              <a:ext uri="{FF2B5EF4-FFF2-40B4-BE49-F238E27FC236}">
                <a16:creationId xmlns:a16="http://schemas.microsoft.com/office/drawing/2014/main" id="{D506E6B1-F1A8-4DEE-8F82-5605DF857469}"/>
              </a:ext>
            </a:extLst>
          </p:cNvPr>
          <p:cNvSpPr/>
          <p:nvPr/>
        </p:nvSpPr>
        <p:spPr>
          <a:xfrm>
            <a:off x="6062421" y="2006878"/>
            <a:ext cx="3116559" cy="523220"/>
          </a:xfrm>
          <a:prstGeom prst="rect">
            <a:avLst/>
          </a:prstGeom>
        </p:spPr>
        <p:txBody>
          <a:bodyPr wrap="none">
            <a:spAutoFit/>
          </a:bodyPr>
          <a:lstStyle/>
          <a:p>
            <a:pPr marL="95250" lvl="0" indent="0">
              <a:buNone/>
            </a:pPr>
            <a:r>
              <a:rPr lang="en-CA" sz="2800" dirty="0">
                <a:solidFill>
                  <a:schemeClr val="bg1"/>
                </a:solidFill>
              </a:rPr>
              <a:t>TI Booking Steps </a:t>
            </a:r>
          </a:p>
        </p:txBody>
      </p:sp>
    </p:spTree>
    <p:extLst>
      <p:ext uri="{BB962C8B-B14F-4D97-AF65-F5344CB8AC3E}">
        <p14:creationId xmlns:p14="http://schemas.microsoft.com/office/powerpoint/2010/main" val="13713079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F5493CFF-E43B-4B10-ACE1-C8A1246629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7404" y="0"/>
            <a:ext cx="3046596"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 Placeholder 7">
            <a:extLst>
              <a:ext uri="{FF2B5EF4-FFF2-40B4-BE49-F238E27FC236}">
                <a16:creationId xmlns:a16="http://schemas.microsoft.com/office/drawing/2014/main" id="{C33A95EA-E25B-41BB-84B4-327F0714392E}"/>
              </a:ext>
            </a:extLst>
          </p:cNvPr>
          <p:cNvSpPr>
            <a:spLocks noGrp="1"/>
          </p:cNvSpPr>
          <p:nvPr>
            <p:ph type="body" idx="1"/>
          </p:nvPr>
        </p:nvSpPr>
        <p:spPr>
          <a:xfrm>
            <a:off x="476131" y="1708688"/>
            <a:ext cx="5611415" cy="3440623"/>
          </a:xfrm>
        </p:spPr>
        <p:txBody>
          <a:bodyPr/>
          <a:lstStyle/>
          <a:p>
            <a:pPr marL="342900" indent="-342900">
              <a:lnSpc>
                <a:spcPct val="150000"/>
              </a:lnSpc>
              <a:buSzPts val="3000"/>
            </a:pPr>
            <a:r>
              <a:rPr lang="en-CA" sz="2000" dirty="0">
                <a:solidFill>
                  <a:schemeClr val="tx1"/>
                </a:solidFill>
                <a:latin typeface="Arial"/>
                <a:ea typeface="Arial"/>
                <a:cs typeface="Arial"/>
                <a:sym typeface="Arial"/>
              </a:rPr>
              <a:t>To book the appointment as soon as possible. </a:t>
            </a:r>
          </a:p>
          <a:p>
            <a:pPr marL="342900" indent="-342900">
              <a:lnSpc>
                <a:spcPct val="150000"/>
              </a:lnSpc>
              <a:buSzPts val="3000"/>
            </a:pPr>
            <a:r>
              <a:rPr lang="en-CA" sz="2000" dirty="0">
                <a:solidFill>
                  <a:schemeClr val="tx1"/>
                </a:solidFill>
                <a:latin typeface="Arial"/>
                <a:cs typeface="Arial"/>
                <a:sym typeface="Arial"/>
              </a:rPr>
              <a:t>To be in control of the call.</a:t>
            </a:r>
          </a:p>
          <a:p>
            <a:pPr marL="342900" indent="-342900">
              <a:lnSpc>
                <a:spcPct val="150000"/>
              </a:lnSpc>
              <a:buSzPts val="3000"/>
            </a:pPr>
            <a:r>
              <a:rPr lang="en-CA" sz="2000" dirty="0">
                <a:solidFill>
                  <a:schemeClr val="tx1"/>
                </a:solidFill>
                <a:latin typeface="Arial"/>
                <a:cs typeface="Arial"/>
                <a:sym typeface="Arial"/>
              </a:rPr>
              <a:t>To have consistency in all studios</a:t>
            </a:r>
          </a:p>
          <a:p>
            <a:pPr marL="342900" indent="-342900">
              <a:lnSpc>
                <a:spcPct val="150000"/>
              </a:lnSpc>
              <a:buSzPts val="3000"/>
            </a:pPr>
            <a:r>
              <a:rPr lang="en-CA" sz="2000" dirty="0">
                <a:solidFill>
                  <a:schemeClr val="tx1"/>
                </a:solidFill>
                <a:latin typeface="Arial"/>
                <a:cs typeface="Arial"/>
                <a:sym typeface="Arial"/>
              </a:rPr>
              <a:t>To be and sound confident. </a:t>
            </a:r>
          </a:p>
          <a:p>
            <a:pPr marL="342900" indent="-342900">
              <a:lnSpc>
                <a:spcPct val="150000"/>
              </a:lnSpc>
              <a:buSzPts val="3000"/>
            </a:pPr>
            <a:r>
              <a:rPr lang="en-CA" sz="2000" dirty="0">
                <a:solidFill>
                  <a:schemeClr val="tx1"/>
                </a:solidFill>
                <a:latin typeface="Arial"/>
                <a:cs typeface="Arial"/>
                <a:sym typeface="Arial"/>
              </a:rPr>
              <a:t>To sound enthusiastic, create a desire to come in and join. </a:t>
            </a:r>
          </a:p>
          <a:p>
            <a:pPr marL="342900" indent="-342900">
              <a:lnSpc>
                <a:spcPct val="150000"/>
              </a:lnSpc>
              <a:buSzPts val="3000"/>
            </a:pPr>
            <a:endParaRPr lang="en-CA" sz="1800" dirty="0">
              <a:solidFill>
                <a:schemeClr val="tx1"/>
              </a:solidFill>
            </a:endParaRPr>
          </a:p>
          <a:p>
            <a:endParaRPr lang="en-CA" dirty="0"/>
          </a:p>
        </p:txBody>
      </p:sp>
      <p:pic>
        <p:nvPicPr>
          <p:cNvPr id="10" name="Picture 9" descr="A close up of a logo&#10;&#10;Description generated with very high confidence">
            <a:extLst>
              <a:ext uri="{FF2B5EF4-FFF2-40B4-BE49-F238E27FC236}">
                <a16:creationId xmlns:a16="http://schemas.microsoft.com/office/drawing/2014/main" id="{8670CF2D-48B1-4F98-A230-5DD0E0583065}"/>
              </a:ext>
            </a:extLst>
          </p:cNvPr>
          <p:cNvPicPr>
            <a:picLocks noChangeAspect="1"/>
          </p:cNvPicPr>
          <p:nvPr/>
        </p:nvPicPr>
        <p:blipFill rotWithShape="1">
          <a:blip r:embed="rId3"/>
          <a:srcRect l="4793" t="15596" r="9979" b="8024"/>
          <a:stretch/>
        </p:blipFill>
        <p:spPr>
          <a:xfrm>
            <a:off x="6675305" y="2683987"/>
            <a:ext cx="1890793" cy="1797804"/>
          </a:xfrm>
          <a:prstGeom prst="rect">
            <a:avLst/>
          </a:prstGeom>
        </p:spPr>
      </p:pic>
      <p:pic>
        <p:nvPicPr>
          <p:cNvPr id="7" name="Picture 6">
            <a:extLst>
              <a:ext uri="{FF2B5EF4-FFF2-40B4-BE49-F238E27FC236}">
                <a16:creationId xmlns:a16="http://schemas.microsoft.com/office/drawing/2014/main" id="{09BF4981-55B5-4410-B827-F14EAD9B593A}"/>
              </a:ext>
            </a:extLst>
          </p:cNvPr>
          <p:cNvPicPr>
            <a:picLocks noChangeAspect="1"/>
          </p:cNvPicPr>
          <p:nvPr/>
        </p:nvPicPr>
        <p:blipFill>
          <a:blip r:embed="rId4"/>
          <a:stretch>
            <a:fillRect/>
          </a:stretch>
        </p:blipFill>
        <p:spPr>
          <a:xfrm>
            <a:off x="485986" y="6035688"/>
            <a:ext cx="1148603" cy="540000"/>
          </a:xfrm>
          <a:prstGeom prst="rect">
            <a:avLst/>
          </a:prstGeom>
        </p:spPr>
      </p:pic>
      <p:sp>
        <p:nvSpPr>
          <p:cNvPr id="2" name="Rectangle 1">
            <a:extLst>
              <a:ext uri="{FF2B5EF4-FFF2-40B4-BE49-F238E27FC236}">
                <a16:creationId xmlns:a16="http://schemas.microsoft.com/office/drawing/2014/main" id="{B7AE5C02-D0BE-4D09-A9E4-1ECF05881C62}"/>
              </a:ext>
            </a:extLst>
          </p:cNvPr>
          <p:cNvSpPr/>
          <p:nvPr/>
        </p:nvSpPr>
        <p:spPr>
          <a:xfrm>
            <a:off x="6751713" y="2160767"/>
            <a:ext cx="1737976" cy="523220"/>
          </a:xfrm>
          <a:prstGeom prst="rect">
            <a:avLst/>
          </a:prstGeom>
        </p:spPr>
        <p:txBody>
          <a:bodyPr wrap="none">
            <a:spAutoFit/>
          </a:bodyPr>
          <a:lstStyle/>
          <a:p>
            <a:pPr marL="95250" lvl="0" indent="0">
              <a:buNone/>
            </a:pPr>
            <a:r>
              <a:rPr lang="en-CA" sz="2800" dirty="0">
                <a:solidFill>
                  <a:schemeClr val="bg1"/>
                </a:solidFill>
              </a:rPr>
              <a:t>TI Goals </a:t>
            </a:r>
          </a:p>
        </p:txBody>
      </p:sp>
    </p:spTree>
    <p:extLst>
      <p:ext uri="{BB962C8B-B14F-4D97-AF65-F5344CB8AC3E}">
        <p14:creationId xmlns:p14="http://schemas.microsoft.com/office/powerpoint/2010/main" val="33655953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F5493CFF-E43B-4B10-ACE1-C8A1246629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7404" y="0"/>
            <a:ext cx="3046596"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 Placeholder 7">
            <a:extLst>
              <a:ext uri="{FF2B5EF4-FFF2-40B4-BE49-F238E27FC236}">
                <a16:creationId xmlns:a16="http://schemas.microsoft.com/office/drawing/2014/main" id="{C33A95EA-E25B-41BB-84B4-327F0714392E}"/>
              </a:ext>
            </a:extLst>
          </p:cNvPr>
          <p:cNvSpPr>
            <a:spLocks noGrp="1"/>
          </p:cNvSpPr>
          <p:nvPr>
            <p:ph type="body" idx="1"/>
          </p:nvPr>
        </p:nvSpPr>
        <p:spPr>
          <a:xfrm>
            <a:off x="437923" y="897886"/>
            <a:ext cx="5611418" cy="5062228"/>
          </a:xfrm>
        </p:spPr>
        <p:txBody>
          <a:bodyPr/>
          <a:lstStyle/>
          <a:p>
            <a:pPr marL="95250" lvl="0" indent="0">
              <a:buNone/>
            </a:pPr>
            <a:r>
              <a:rPr lang="en-CA" sz="2000" dirty="0">
                <a:latin typeface="Arial"/>
                <a:ea typeface="Arial"/>
                <a:cs typeface="Arial"/>
                <a:sym typeface="Arial"/>
              </a:rPr>
              <a:t>Most T.I’s begin with the client controlling the conversation. </a:t>
            </a:r>
            <a:r>
              <a:rPr lang="en-CA" sz="2000" dirty="0">
                <a:solidFill>
                  <a:schemeClr val="tx1"/>
                </a:solidFill>
                <a:latin typeface="Arial"/>
                <a:ea typeface="Arial"/>
                <a:cs typeface="Arial"/>
                <a:sym typeface="Arial"/>
              </a:rPr>
              <a:t>This is because they are the one asking questions</a:t>
            </a:r>
          </a:p>
          <a:p>
            <a:pPr marL="95250" lvl="0" indent="0">
              <a:buNone/>
            </a:pPr>
            <a:endParaRPr lang="en-CA" sz="2000" b="1" dirty="0"/>
          </a:p>
          <a:p>
            <a:pPr marL="95250" lvl="0" indent="0" algn="ctr">
              <a:buNone/>
            </a:pPr>
            <a:r>
              <a:rPr lang="en-CA" sz="2000" dirty="0">
                <a:solidFill>
                  <a:srgbClr val="FF0000"/>
                </a:solidFill>
                <a:latin typeface="+mn-lt"/>
              </a:rPr>
              <a:t>Common Questions </a:t>
            </a:r>
          </a:p>
          <a:p>
            <a:pPr marL="552450" lvl="0" indent="-457200" algn="ctr">
              <a:buSzPct val="100000"/>
              <a:buFont typeface="+mj-lt"/>
              <a:buAutoNum type="arabicPeriod"/>
            </a:pPr>
            <a:r>
              <a:rPr lang="en-CA" sz="2000" i="1" dirty="0">
                <a:solidFill>
                  <a:schemeClr val="tx1"/>
                </a:solidFill>
                <a:latin typeface="Arial"/>
                <a:ea typeface="Arial"/>
                <a:cs typeface="Arial"/>
                <a:sym typeface="Arial"/>
              </a:rPr>
              <a:t>“can I get some information” </a:t>
            </a:r>
            <a:endParaRPr lang="en-CA" sz="2000" dirty="0">
              <a:solidFill>
                <a:schemeClr val="tx1"/>
              </a:solidFill>
            </a:endParaRPr>
          </a:p>
          <a:p>
            <a:pPr marL="552450" lvl="0" indent="-457200" algn="ctr">
              <a:buSzPct val="100000"/>
              <a:buFont typeface="+mj-lt"/>
              <a:buAutoNum type="arabicPeriod"/>
            </a:pPr>
            <a:r>
              <a:rPr lang="en-CA" sz="2000" i="1" dirty="0">
                <a:solidFill>
                  <a:schemeClr val="tx1"/>
                </a:solidFill>
                <a:latin typeface="Arial"/>
                <a:ea typeface="Arial"/>
                <a:cs typeface="Arial"/>
                <a:sym typeface="Arial"/>
              </a:rPr>
              <a:t>“what does it cost to join?”</a:t>
            </a:r>
            <a:endParaRPr lang="en-CA" sz="2000" dirty="0">
              <a:solidFill>
                <a:schemeClr val="tx1"/>
              </a:solidFill>
            </a:endParaRPr>
          </a:p>
          <a:p>
            <a:pPr lvl="0" indent="-228600">
              <a:buNone/>
            </a:pPr>
            <a:endParaRPr lang="en-CA" sz="2000" dirty="0">
              <a:latin typeface="Arial"/>
              <a:ea typeface="Arial"/>
              <a:cs typeface="Arial"/>
              <a:sym typeface="Arial"/>
            </a:endParaRPr>
          </a:p>
          <a:p>
            <a:pPr marL="171450" lvl="0" indent="-171450">
              <a:spcBef>
                <a:spcPts val="0"/>
              </a:spcBef>
              <a:buSzPts val="3000"/>
              <a:buNone/>
            </a:pPr>
            <a:r>
              <a:rPr lang="en-CA" sz="2000" dirty="0">
                <a:solidFill>
                  <a:schemeClr val="tx1"/>
                </a:solidFill>
                <a:latin typeface="Arial"/>
                <a:ea typeface="Arial"/>
                <a:cs typeface="Arial"/>
                <a:sym typeface="Arial"/>
              </a:rPr>
              <a:t>Gain control of the conversation by responding with a question. </a:t>
            </a:r>
          </a:p>
          <a:p>
            <a:pPr marL="171450" lvl="0" indent="-171450">
              <a:spcBef>
                <a:spcPts val="0"/>
              </a:spcBef>
              <a:buSzPts val="3000"/>
              <a:buNone/>
            </a:pPr>
            <a:endParaRPr lang="en-CA" sz="2000" dirty="0">
              <a:solidFill>
                <a:schemeClr val="tx1"/>
              </a:solidFill>
              <a:latin typeface="Arial"/>
              <a:cs typeface="Arial"/>
              <a:sym typeface="Arial"/>
            </a:endParaRPr>
          </a:p>
          <a:p>
            <a:pPr marL="0" indent="0" algn="ctr">
              <a:spcBef>
                <a:spcPts val="0"/>
              </a:spcBef>
              <a:buSzPct val="135000"/>
              <a:buNone/>
            </a:pPr>
            <a:r>
              <a:rPr lang="en-CA" sz="2000" dirty="0">
                <a:solidFill>
                  <a:schemeClr val="tx1"/>
                </a:solidFill>
                <a:latin typeface="Arial"/>
                <a:cs typeface="Arial"/>
                <a:sym typeface="Arial"/>
              </a:rPr>
              <a:t>“</a:t>
            </a:r>
            <a:r>
              <a:rPr lang="en-CA" sz="2000" i="1" dirty="0">
                <a:solidFill>
                  <a:schemeClr val="tx1"/>
                </a:solidFill>
                <a:latin typeface="Arial"/>
                <a:cs typeface="Arial"/>
                <a:sym typeface="Arial"/>
              </a:rPr>
              <a:t>I’d be happy to share some information, can I get your name please?”</a:t>
            </a:r>
            <a:endParaRPr lang="en-CA" sz="2000" i="1" dirty="0">
              <a:solidFill>
                <a:schemeClr val="tx1"/>
              </a:solidFill>
            </a:endParaRPr>
          </a:p>
          <a:p>
            <a:endParaRPr lang="en-CA" dirty="0"/>
          </a:p>
        </p:txBody>
      </p:sp>
      <p:pic>
        <p:nvPicPr>
          <p:cNvPr id="10" name="Picture 9" descr="A close up of a logo&#10;&#10;Description generated with very high confidence">
            <a:extLst>
              <a:ext uri="{FF2B5EF4-FFF2-40B4-BE49-F238E27FC236}">
                <a16:creationId xmlns:a16="http://schemas.microsoft.com/office/drawing/2014/main" id="{8670CF2D-48B1-4F98-A230-5DD0E0583065}"/>
              </a:ext>
            </a:extLst>
          </p:cNvPr>
          <p:cNvPicPr>
            <a:picLocks noChangeAspect="1"/>
          </p:cNvPicPr>
          <p:nvPr/>
        </p:nvPicPr>
        <p:blipFill rotWithShape="1">
          <a:blip r:embed="rId3"/>
          <a:srcRect l="4793" t="15596" r="9979" b="8024"/>
          <a:stretch/>
        </p:blipFill>
        <p:spPr>
          <a:xfrm>
            <a:off x="6675306" y="2530098"/>
            <a:ext cx="1890793" cy="1797804"/>
          </a:xfrm>
          <a:prstGeom prst="rect">
            <a:avLst/>
          </a:prstGeom>
        </p:spPr>
      </p:pic>
      <p:pic>
        <p:nvPicPr>
          <p:cNvPr id="6" name="Picture 5">
            <a:extLst>
              <a:ext uri="{FF2B5EF4-FFF2-40B4-BE49-F238E27FC236}">
                <a16:creationId xmlns:a16="http://schemas.microsoft.com/office/drawing/2014/main" id="{0C529EC6-9EBC-43D9-A9F1-3DC3E8024EE1}"/>
              </a:ext>
            </a:extLst>
          </p:cNvPr>
          <p:cNvPicPr>
            <a:picLocks noChangeAspect="1"/>
          </p:cNvPicPr>
          <p:nvPr/>
        </p:nvPicPr>
        <p:blipFill>
          <a:blip r:embed="rId4"/>
          <a:stretch>
            <a:fillRect/>
          </a:stretch>
        </p:blipFill>
        <p:spPr>
          <a:xfrm>
            <a:off x="485986" y="6035688"/>
            <a:ext cx="1148603" cy="540000"/>
          </a:xfrm>
          <a:prstGeom prst="rect">
            <a:avLst/>
          </a:prstGeom>
        </p:spPr>
      </p:pic>
      <p:sp>
        <p:nvSpPr>
          <p:cNvPr id="2" name="Rectangle 1">
            <a:extLst>
              <a:ext uri="{FF2B5EF4-FFF2-40B4-BE49-F238E27FC236}">
                <a16:creationId xmlns:a16="http://schemas.microsoft.com/office/drawing/2014/main" id="{36A2C521-519F-4BF0-B9D4-080D0D3759BC}"/>
              </a:ext>
            </a:extLst>
          </p:cNvPr>
          <p:cNvSpPr/>
          <p:nvPr/>
        </p:nvSpPr>
        <p:spPr>
          <a:xfrm>
            <a:off x="6617863" y="1224933"/>
            <a:ext cx="2005677" cy="1305165"/>
          </a:xfrm>
          <a:prstGeom prst="rect">
            <a:avLst/>
          </a:prstGeom>
        </p:spPr>
        <p:txBody>
          <a:bodyPr wrap="none">
            <a:spAutoFit/>
          </a:bodyPr>
          <a:lstStyle/>
          <a:p>
            <a:pPr lvl="0" algn="ctr">
              <a:lnSpc>
                <a:spcPct val="150000"/>
              </a:lnSpc>
              <a:buSzPts val="3000"/>
            </a:pPr>
            <a:r>
              <a:rPr lang="en-CA" sz="2800" dirty="0">
                <a:solidFill>
                  <a:schemeClr val="bg1"/>
                </a:solidFill>
              </a:rPr>
              <a:t>Controlling </a:t>
            </a:r>
          </a:p>
          <a:p>
            <a:pPr lvl="0" algn="ctr">
              <a:lnSpc>
                <a:spcPct val="150000"/>
              </a:lnSpc>
              <a:buSzPts val="3000"/>
            </a:pPr>
            <a:r>
              <a:rPr lang="en-CA" sz="2800" dirty="0">
                <a:solidFill>
                  <a:schemeClr val="bg1"/>
                </a:solidFill>
              </a:rPr>
              <a:t>the Call </a:t>
            </a:r>
          </a:p>
        </p:txBody>
      </p:sp>
    </p:spTree>
    <p:extLst>
      <p:ext uri="{BB962C8B-B14F-4D97-AF65-F5344CB8AC3E}">
        <p14:creationId xmlns:p14="http://schemas.microsoft.com/office/powerpoint/2010/main" val="2100170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4" name="Shape 164"/>
          <p:cNvSpPr txBox="1">
            <a:spLocks noGrp="1"/>
          </p:cNvSpPr>
          <p:nvPr>
            <p:ph type="body" idx="1"/>
          </p:nvPr>
        </p:nvSpPr>
        <p:spPr>
          <a:xfrm>
            <a:off x="648077" y="774915"/>
            <a:ext cx="4288242" cy="4959963"/>
          </a:xfrm>
          <a:prstGeom prst="rect">
            <a:avLst/>
          </a:prstGeom>
          <a:noFill/>
          <a:ln>
            <a:noFill/>
          </a:ln>
        </p:spPr>
        <p:txBody>
          <a:bodyPr spcFirstLastPara="1" wrap="square" lIns="91425" tIns="91425" rIns="91425" bIns="91425" anchor="t" anchorCtr="0">
            <a:noAutofit/>
          </a:bodyPr>
          <a:lstStyle/>
          <a:p>
            <a:pPr marL="171450" indent="-171450">
              <a:spcBef>
                <a:spcPts val="0"/>
              </a:spcBef>
              <a:buSzPts val="3000"/>
              <a:buFont typeface="Arial"/>
              <a:buNone/>
            </a:pPr>
            <a:r>
              <a:rPr lang="en-CA" sz="2700" dirty="0">
                <a:solidFill>
                  <a:srgbClr val="FF0000"/>
                </a:solidFill>
                <a:latin typeface="+mn-lt"/>
              </a:rPr>
              <a:t>TI Script Review </a:t>
            </a:r>
            <a:endParaRPr lang="en-CA" sz="2700" b="0" i="0" strike="noStrike" cap="none" dirty="0">
              <a:solidFill>
                <a:srgbClr val="FF0000"/>
              </a:solidFill>
              <a:latin typeface="+mn-lt"/>
              <a:ea typeface="Calibri"/>
              <a:cs typeface="Calibri"/>
              <a:sym typeface="Calibri"/>
            </a:endParaRPr>
          </a:p>
          <a:p>
            <a:pPr marL="171450" indent="-171450">
              <a:spcBef>
                <a:spcPts val="0"/>
              </a:spcBef>
              <a:buSzPts val="3000"/>
              <a:buFont typeface="Arial"/>
              <a:buNone/>
            </a:pPr>
            <a:endParaRPr sz="2700" b="0" i="0" u="sng" strike="noStrike" cap="none" dirty="0">
              <a:solidFill>
                <a:schemeClr val="dk1"/>
              </a:solidFill>
              <a:latin typeface="Calibri"/>
              <a:ea typeface="Calibri"/>
              <a:cs typeface="Calibri"/>
              <a:sym typeface="Calibri"/>
            </a:endParaRPr>
          </a:p>
          <a:p>
            <a:pPr marL="171450" marR="0" lvl="0" indent="-171450" algn="l" rtl="0">
              <a:lnSpc>
                <a:spcPct val="100000"/>
              </a:lnSpc>
              <a:spcBef>
                <a:spcPts val="0"/>
              </a:spcBef>
              <a:spcAft>
                <a:spcPts val="0"/>
              </a:spcAft>
              <a:buClr>
                <a:schemeClr val="dk1"/>
              </a:buClr>
              <a:buSzPts val="3000"/>
              <a:buFont typeface="Arial"/>
              <a:buNone/>
            </a:pPr>
            <a:r>
              <a:rPr lang="en-US" sz="1800" b="1" i="0" u="none" strike="noStrike" cap="none" dirty="0">
                <a:solidFill>
                  <a:schemeClr val="dk1"/>
                </a:solidFill>
                <a:latin typeface="+mn-lt"/>
                <a:ea typeface="Arial"/>
                <a:cs typeface="Arial"/>
                <a:sym typeface="Arial"/>
              </a:rPr>
              <a:t>YOU</a:t>
            </a:r>
            <a:r>
              <a:rPr lang="en-US" sz="1800" b="0" i="0" u="none" strike="noStrike" cap="none" dirty="0">
                <a:solidFill>
                  <a:schemeClr val="dk1"/>
                </a:solidFill>
                <a:latin typeface="+mn-lt"/>
                <a:ea typeface="Arial"/>
                <a:cs typeface="Arial"/>
                <a:sym typeface="Arial"/>
              </a:rPr>
              <a:t>: Thank you for calling Ewyn® Studios. This is Jenn speaking    </a:t>
            </a:r>
            <a:endParaRPr sz="1800" b="0" i="0" u="none" strike="noStrike" cap="none" dirty="0">
              <a:solidFill>
                <a:schemeClr val="dk1"/>
              </a:solidFill>
              <a:latin typeface="+mn-lt"/>
              <a:ea typeface="Arial"/>
              <a:cs typeface="Arial"/>
              <a:sym typeface="Arial"/>
            </a:endParaRPr>
          </a:p>
          <a:p>
            <a:pPr marL="628650" marR="0" lvl="1" indent="-171450" algn="l" rtl="0">
              <a:lnSpc>
                <a:spcPct val="100000"/>
              </a:lnSpc>
              <a:spcBef>
                <a:spcPts val="375"/>
              </a:spcBef>
              <a:spcAft>
                <a:spcPts val="0"/>
              </a:spcAft>
              <a:buClr>
                <a:schemeClr val="dk1"/>
              </a:buClr>
              <a:buSzPts val="3000"/>
              <a:buFont typeface="Arial"/>
              <a:buNone/>
            </a:pPr>
            <a:r>
              <a:rPr lang="en-US" b="0" i="0" u="none" strike="noStrike" cap="none" dirty="0">
                <a:solidFill>
                  <a:schemeClr val="dk1"/>
                </a:solidFill>
                <a:latin typeface="+mn-lt"/>
                <a:ea typeface="Arial"/>
                <a:cs typeface="Arial"/>
                <a:sym typeface="Arial"/>
              </a:rPr>
              <a:t>  how may I help you?</a:t>
            </a:r>
            <a:endParaRPr dirty="0">
              <a:latin typeface="+mn-lt"/>
            </a:endParaRPr>
          </a:p>
          <a:p>
            <a:pPr marL="628650" marR="0" lvl="1" indent="-171450" algn="l" rtl="0">
              <a:lnSpc>
                <a:spcPct val="100000"/>
              </a:lnSpc>
              <a:spcBef>
                <a:spcPts val="375"/>
              </a:spcBef>
              <a:spcAft>
                <a:spcPts val="0"/>
              </a:spcAft>
              <a:buClr>
                <a:schemeClr val="dk1"/>
              </a:buClr>
              <a:buSzPts val="3000"/>
              <a:buFont typeface="Arial"/>
              <a:buNone/>
            </a:pPr>
            <a:endParaRPr b="0" i="0" u="none" strike="noStrike" cap="none" dirty="0">
              <a:solidFill>
                <a:schemeClr val="dk1"/>
              </a:solidFill>
              <a:latin typeface="+mn-lt"/>
              <a:ea typeface="Arial"/>
              <a:cs typeface="Arial"/>
              <a:sym typeface="Arial"/>
            </a:endParaRPr>
          </a:p>
          <a:p>
            <a:pPr marL="171450" marR="0" lvl="0" indent="-171450" algn="l" rtl="0">
              <a:lnSpc>
                <a:spcPct val="100000"/>
              </a:lnSpc>
              <a:spcBef>
                <a:spcPts val="750"/>
              </a:spcBef>
              <a:spcAft>
                <a:spcPts val="0"/>
              </a:spcAft>
              <a:buClr>
                <a:schemeClr val="dk1"/>
              </a:buClr>
              <a:buSzPts val="3000"/>
              <a:buFont typeface="Arial"/>
              <a:buNone/>
            </a:pPr>
            <a:r>
              <a:rPr lang="en-US" sz="1800" b="1" i="0" u="none" strike="noStrike" cap="none" dirty="0">
                <a:solidFill>
                  <a:schemeClr val="dk1"/>
                </a:solidFill>
                <a:latin typeface="+mn-lt"/>
                <a:ea typeface="Arial"/>
                <a:cs typeface="Arial"/>
                <a:sym typeface="Arial"/>
              </a:rPr>
              <a:t>CLIENT</a:t>
            </a:r>
            <a:r>
              <a:rPr lang="en-US" sz="1800" b="0" i="0" u="none" strike="noStrike" cap="none" dirty="0">
                <a:solidFill>
                  <a:schemeClr val="dk1"/>
                </a:solidFill>
                <a:latin typeface="+mn-lt"/>
                <a:ea typeface="Arial"/>
                <a:cs typeface="Arial"/>
                <a:sym typeface="Arial"/>
              </a:rPr>
              <a:t>: Yes, what does it cost to join there?</a:t>
            </a:r>
            <a:endParaRPr sz="1800" dirty="0">
              <a:latin typeface="+mn-lt"/>
            </a:endParaRPr>
          </a:p>
          <a:p>
            <a:pPr marL="628650" marR="0" lvl="1" indent="-171450" algn="l" rtl="0">
              <a:lnSpc>
                <a:spcPct val="100000"/>
              </a:lnSpc>
              <a:spcBef>
                <a:spcPts val="375"/>
              </a:spcBef>
              <a:spcAft>
                <a:spcPts val="0"/>
              </a:spcAft>
              <a:buClr>
                <a:schemeClr val="dk1"/>
              </a:buClr>
              <a:buSzPts val="3000"/>
              <a:buFont typeface="Arial"/>
              <a:buNone/>
            </a:pPr>
            <a:endParaRPr b="0" i="0" u="none" strike="noStrike" cap="none" dirty="0">
              <a:solidFill>
                <a:schemeClr val="dk1"/>
              </a:solidFill>
              <a:latin typeface="+mn-lt"/>
              <a:ea typeface="Arial"/>
              <a:cs typeface="Arial"/>
              <a:sym typeface="Arial"/>
            </a:endParaRPr>
          </a:p>
          <a:p>
            <a:pPr marL="171450" marR="0" lvl="0" indent="-171450" algn="l" rtl="0">
              <a:lnSpc>
                <a:spcPct val="100000"/>
              </a:lnSpc>
              <a:spcBef>
                <a:spcPts val="750"/>
              </a:spcBef>
              <a:spcAft>
                <a:spcPts val="0"/>
              </a:spcAft>
              <a:buClr>
                <a:schemeClr val="dk1"/>
              </a:buClr>
              <a:buSzPts val="3000"/>
              <a:buFont typeface="Arial"/>
              <a:buNone/>
            </a:pPr>
            <a:r>
              <a:rPr lang="en-US" sz="1800" b="1" i="0" u="none" strike="noStrike" cap="none" dirty="0">
                <a:solidFill>
                  <a:schemeClr val="dk1"/>
                </a:solidFill>
                <a:latin typeface="+mn-lt"/>
                <a:ea typeface="Arial"/>
                <a:cs typeface="Arial"/>
                <a:sym typeface="Arial"/>
              </a:rPr>
              <a:t>YOU:</a:t>
            </a:r>
            <a:r>
              <a:rPr lang="en-US" sz="1800" b="0" i="0" u="none" strike="noStrike" cap="none" dirty="0">
                <a:solidFill>
                  <a:schemeClr val="dk1"/>
                </a:solidFill>
                <a:latin typeface="+mn-lt"/>
                <a:ea typeface="Arial"/>
                <a:cs typeface="Arial"/>
                <a:sym typeface="Arial"/>
              </a:rPr>
              <a:t> I would be happy to share some information</a:t>
            </a:r>
            <a:r>
              <a:rPr lang="en-US" sz="1800" b="1" i="0" u="none" strike="noStrike" cap="none" dirty="0">
                <a:solidFill>
                  <a:schemeClr val="dk1"/>
                </a:solidFill>
                <a:latin typeface="+mn-lt"/>
                <a:ea typeface="Arial"/>
                <a:cs typeface="Arial"/>
                <a:sym typeface="Arial"/>
              </a:rPr>
              <a:t>. </a:t>
            </a:r>
            <a:endParaRPr sz="1800" b="1" i="0" u="none" strike="noStrike" cap="none" dirty="0">
              <a:solidFill>
                <a:schemeClr val="dk1"/>
              </a:solidFill>
              <a:latin typeface="+mn-lt"/>
              <a:ea typeface="Arial"/>
              <a:cs typeface="Arial"/>
              <a:sym typeface="Arial"/>
            </a:endParaRPr>
          </a:p>
          <a:p>
            <a:pPr marL="171450" marR="0" lvl="0" indent="-171450" algn="l" rtl="0">
              <a:lnSpc>
                <a:spcPct val="100000"/>
              </a:lnSpc>
              <a:spcBef>
                <a:spcPts val="750"/>
              </a:spcBef>
              <a:spcAft>
                <a:spcPts val="0"/>
              </a:spcAft>
              <a:buClr>
                <a:schemeClr val="dk1"/>
              </a:buClr>
              <a:buSzPts val="3000"/>
              <a:buFont typeface="Arial"/>
              <a:buNone/>
            </a:pPr>
            <a:r>
              <a:rPr lang="en-US" sz="1800" b="1" i="0" u="none" strike="noStrike" cap="none" dirty="0">
                <a:solidFill>
                  <a:schemeClr val="dk1"/>
                </a:solidFill>
                <a:latin typeface="+mn-lt"/>
                <a:ea typeface="Arial"/>
                <a:cs typeface="Arial"/>
                <a:sym typeface="Arial"/>
              </a:rPr>
              <a:t>May I ask your name please?</a:t>
            </a:r>
            <a:endParaRPr sz="1800" b="1" i="0" u="none" strike="noStrike" cap="none" dirty="0">
              <a:solidFill>
                <a:schemeClr val="dk1"/>
              </a:solidFill>
              <a:latin typeface="+mn-lt"/>
              <a:ea typeface="Arial"/>
              <a:cs typeface="Arial"/>
              <a:sym typeface="Arial"/>
            </a:endParaRPr>
          </a:p>
          <a:p>
            <a:pPr marL="628650" marR="0" lvl="1" indent="-171450" algn="l" rtl="0">
              <a:lnSpc>
                <a:spcPct val="100000"/>
              </a:lnSpc>
              <a:spcBef>
                <a:spcPts val="375"/>
              </a:spcBef>
              <a:spcAft>
                <a:spcPts val="0"/>
              </a:spcAft>
              <a:buClr>
                <a:schemeClr val="dk1"/>
              </a:buClr>
              <a:buSzPts val="3000"/>
              <a:buFont typeface="Arial"/>
              <a:buNone/>
            </a:pPr>
            <a:r>
              <a:rPr lang="en-US" b="0" i="0" u="none" strike="noStrike" cap="none" dirty="0">
                <a:solidFill>
                  <a:schemeClr val="dk1"/>
                </a:solidFill>
                <a:latin typeface="+mn-lt"/>
                <a:ea typeface="Arial"/>
                <a:cs typeface="Arial"/>
                <a:sym typeface="Arial"/>
              </a:rPr>
              <a:t>  </a:t>
            </a:r>
            <a:endParaRPr dirty="0">
              <a:latin typeface="+mn-lt"/>
            </a:endParaRPr>
          </a:p>
          <a:p>
            <a:pPr marL="171450" marR="0" lvl="0" indent="-171450" algn="l" rtl="0">
              <a:lnSpc>
                <a:spcPct val="100000"/>
              </a:lnSpc>
              <a:spcBef>
                <a:spcPts val="750"/>
              </a:spcBef>
              <a:spcAft>
                <a:spcPts val="0"/>
              </a:spcAft>
              <a:buClr>
                <a:schemeClr val="dk1"/>
              </a:buClr>
              <a:buSzPts val="3000"/>
              <a:buFont typeface="Arial"/>
              <a:buNone/>
            </a:pPr>
            <a:r>
              <a:rPr lang="en-US" sz="1800" b="1" i="0" u="none" strike="noStrike" cap="none" dirty="0">
                <a:solidFill>
                  <a:schemeClr val="dk1"/>
                </a:solidFill>
                <a:latin typeface="+mn-lt"/>
                <a:ea typeface="Arial"/>
                <a:cs typeface="Arial"/>
                <a:sym typeface="Arial"/>
              </a:rPr>
              <a:t>CLIENT:</a:t>
            </a:r>
            <a:r>
              <a:rPr lang="en-US" sz="1800" b="0" i="0" u="none" strike="noStrike" cap="none" dirty="0">
                <a:solidFill>
                  <a:schemeClr val="dk1"/>
                </a:solidFill>
                <a:latin typeface="+mn-lt"/>
                <a:ea typeface="Arial"/>
                <a:cs typeface="Arial"/>
                <a:sym typeface="Arial"/>
              </a:rPr>
              <a:t> Suzy.</a:t>
            </a:r>
            <a:endParaRPr sz="1800" dirty="0">
              <a:latin typeface="+mn-lt"/>
            </a:endParaRPr>
          </a:p>
          <a:p>
            <a:pPr marL="1371600" marR="0" lvl="3" indent="0" algn="ctr" rtl="0">
              <a:lnSpc>
                <a:spcPct val="100000"/>
              </a:lnSpc>
              <a:spcBef>
                <a:spcPts val="0"/>
              </a:spcBef>
              <a:spcAft>
                <a:spcPts val="0"/>
              </a:spcAft>
              <a:buClr>
                <a:schemeClr val="dk1"/>
              </a:buClr>
              <a:buSzPts val="3000"/>
              <a:buFont typeface="Arial"/>
              <a:buNone/>
            </a:pPr>
            <a:endParaRPr sz="1600" b="0" i="1" u="none" strike="noStrike" cap="none" dirty="0">
              <a:solidFill>
                <a:schemeClr val="dk1"/>
              </a:solidFill>
              <a:latin typeface="Arial"/>
              <a:ea typeface="Arial"/>
              <a:cs typeface="Arial"/>
              <a:sym typeface="Arial"/>
            </a:endParaRPr>
          </a:p>
          <a:p>
            <a:pPr marL="0" marR="0" lvl="0" indent="0" algn="ctr" rtl="0">
              <a:lnSpc>
                <a:spcPct val="100000"/>
              </a:lnSpc>
              <a:spcBef>
                <a:spcPts val="0"/>
              </a:spcBef>
              <a:spcAft>
                <a:spcPts val="0"/>
              </a:spcAft>
              <a:buClr>
                <a:schemeClr val="dk1"/>
              </a:buClr>
              <a:buSzPts val="3000"/>
              <a:buFont typeface="Arial"/>
              <a:buNone/>
            </a:pPr>
            <a:endParaRPr sz="2000" b="0" i="0" u="none" strike="noStrike" cap="none" dirty="0">
              <a:solidFill>
                <a:schemeClr val="dk1"/>
              </a:solidFill>
              <a:latin typeface="Arial"/>
              <a:ea typeface="Arial"/>
              <a:cs typeface="Arial"/>
              <a:sym typeface="Arial"/>
            </a:endParaRPr>
          </a:p>
          <a:p>
            <a:pPr marL="0" marR="0" lvl="0" indent="0" algn="ctr" rtl="0">
              <a:lnSpc>
                <a:spcPct val="150000"/>
              </a:lnSpc>
              <a:spcBef>
                <a:spcPts val="0"/>
              </a:spcBef>
              <a:spcAft>
                <a:spcPts val="0"/>
              </a:spcAft>
              <a:buClr>
                <a:schemeClr val="dk1"/>
              </a:buClr>
              <a:buSzPts val="3000"/>
              <a:buFont typeface="Arial"/>
              <a:buNone/>
            </a:pPr>
            <a:r>
              <a:rPr lang="en-US" sz="2000" b="0" i="1" u="none" strike="noStrike" cap="none" dirty="0">
                <a:solidFill>
                  <a:schemeClr val="dk1"/>
                </a:solidFill>
                <a:latin typeface="Arial"/>
                <a:ea typeface="Arial"/>
                <a:cs typeface="Arial"/>
                <a:sym typeface="Arial"/>
              </a:rPr>
              <a:t> </a:t>
            </a:r>
            <a:endParaRPr dirty="0"/>
          </a:p>
        </p:txBody>
      </p:sp>
      <p:cxnSp>
        <p:nvCxnSpPr>
          <p:cNvPr id="166" name="Shape 166"/>
          <p:cNvCxnSpPr>
            <a:cxnSpLocks/>
          </p:cNvCxnSpPr>
          <p:nvPr/>
        </p:nvCxnSpPr>
        <p:spPr>
          <a:xfrm flipH="1" flipV="1">
            <a:off x="2197049" y="4849365"/>
            <a:ext cx="1224700" cy="730406"/>
          </a:xfrm>
          <a:prstGeom prst="straightConnector1">
            <a:avLst/>
          </a:prstGeom>
          <a:noFill/>
          <a:ln w="76200" cap="flat" cmpd="sng">
            <a:solidFill>
              <a:srgbClr val="FF0000"/>
            </a:solidFill>
            <a:prstDash val="solid"/>
            <a:round/>
            <a:headEnd type="none" w="sm" len="sm"/>
            <a:tailEnd type="triangle" w="med" len="med"/>
          </a:ln>
        </p:spPr>
      </p:cxnSp>
      <p:pic>
        <p:nvPicPr>
          <p:cNvPr id="8" name="Shape 156" descr="A picture containing screenshot  Description generated with very high confidence">
            <a:extLst>
              <a:ext uri="{FF2B5EF4-FFF2-40B4-BE49-F238E27FC236}">
                <a16:creationId xmlns:a16="http://schemas.microsoft.com/office/drawing/2014/main" id="{F1C941A6-0F14-456D-81EC-FCD254ECCAED}"/>
              </a:ext>
            </a:extLst>
          </p:cNvPr>
          <p:cNvPicPr preferRelativeResize="0"/>
          <p:nvPr/>
        </p:nvPicPr>
        <p:blipFill rotWithShape="1">
          <a:blip r:embed="rId3">
            <a:alphaModFix/>
          </a:blip>
          <a:srcRect l="1" r="-56" b="-664"/>
          <a:stretch/>
        </p:blipFill>
        <p:spPr>
          <a:xfrm>
            <a:off x="5129720" y="1329447"/>
            <a:ext cx="3761661" cy="4405431"/>
          </a:xfrm>
          <a:prstGeom prst="rect">
            <a:avLst/>
          </a:prstGeom>
          <a:noFill/>
          <a:ln>
            <a:noFill/>
          </a:ln>
        </p:spPr>
      </p:pic>
      <p:sp>
        <p:nvSpPr>
          <p:cNvPr id="5" name="Oval 4">
            <a:extLst>
              <a:ext uri="{FF2B5EF4-FFF2-40B4-BE49-F238E27FC236}">
                <a16:creationId xmlns:a16="http://schemas.microsoft.com/office/drawing/2014/main" id="{3EF4A3DD-F6F1-4AE6-89BE-078D1B2964A5}"/>
              </a:ext>
            </a:extLst>
          </p:cNvPr>
          <p:cNvSpPr/>
          <p:nvPr/>
        </p:nvSpPr>
        <p:spPr>
          <a:xfrm>
            <a:off x="3518449" y="4849365"/>
            <a:ext cx="2835739" cy="177102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3200" dirty="0">
                <a:solidFill>
                  <a:sysClr val="windowText" lastClr="000000"/>
                </a:solidFill>
              </a:rPr>
              <a:t>Gain Control</a:t>
            </a:r>
          </a:p>
        </p:txBody>
      </p:sp>
      <p:pic>
        <p:nvPicPr>
          <p:cNvPr id="7" name="Picture 6">
            <a:extLst>
              <a:ext uri="{FF2B5EF4-FFF2-40B4-BE49-F238E27FC236}">
                <a16:creationId xmlns:a16="http://schemas.microsoft.com/office/drawing/2014/main" id="{16BA13DC-789F-4CFC-83E2-D6D88222DCE3}"/>
              </a:ext>
            </a:extLst>
          </p:cNvPr>
          <p:cNvPicPr>
            <a:picLocks noChangeAspect="1"/>
          </p:cNvPicPr>
          <p:nvPr/>
        </p:nvPicPr>
        <p:blipFill>
          <a:blip r:embed="rId4"/>
          <a:stretch>
            <a:fillRect/>
          </a:stretch>
        </p:blipFill>
        <p:spPr>
          <a:xfrm>
            <a:off x="485986" y="6035688"/>
            <a:ext cx="1148603" cy="5400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par>
                                <p:cTn id="10" presetID="53" presetClass="entr" presetSubtype="16" fill="hold" nodeType="withEffect">
                                  <p:stCondLst>
                                    <p:cond delay="0"/>
                                  </p:stCondLst>
                                  <p:childTnLst>
                                    <p:set>
                                      <p:cBhvr>
                                        <p:cTn id="11" dur="1" fill="hold">
                                          <p:stCondLst>
                                            <p:cond delay="0"/>
                                          </p:stCondLst>
                                        </p:cTn>
                                        <p:tgtEl>
                                          <p:spTgt spid="166"/>
                                        </p:tgtEl>
                                        <p:attrNameLst>
                                          <p:attrName>style.visibility</p:attrName>
                                        </p:attrNameLst>
                                      </p:cBhvr>
                                      <p:to>
                                        <p:strVal val="visible"/>
                                      </p:to>
                                    </p:set>
                                    <p:anim calcmode="lin" valueType="num">
                                      <p:cBhvr>
                                        <p:cTn id="12" dur="500" fill="hold"/>
                                        <p:tgtEl>
                                          <p:spTgt spid="166"/>
                                        </p:tgtEl>
                                        <p:attrNameLst>
                                          <p:attrName>ppt_w</p:attrName>
                                        </p:attrNameLst>
                                      </p:cBhvr>
                                      <p:tavLst>
                                        <p:tav tm="0">
                                          <p:val>
                                            <p:fltVal val="0"/>
                                          </p:val>
                                        </p:tav>
                                        <p:tav tm="100000">
                                          <p:val>
                                            <p:strVal val="#ppt_w"/>
                                          </p:val>
                                        </p:tav>
                                      </p:tavLst>
                                    </p:anim>
                                    <p:anim calcmode="lin" valueType="num">
                                      <p:cBhvr>
                                        <p:cTn id="13" dur="500" fill="hold"/>
                                        <p:tgtEl>
                                          <p:spTgt spid="166"/>
                                        </p:tgtEl>
                                        <p:attrNameLst>
                                          <p:attrName>ppt_h</p:attrName>
                                        </p:attrNameLst>
                                      </p:cBhvr>
                                      <p:tavLst>
                                        <p:tav tm="0">
                                          <p:val>
                                            <p:fltVal val="0"/>
                                          </p:val>
                                        </p:tav>
                                        <p:tav tm="100000">
                                          <p:val>
                                            <p:strVal val="#ppt_h"/>
                                          </p:val>
                                        </p:tav>
                                      </p:tavLst>
                                    </p:anim>
                                    <p:animEffect transition="in" filter="fade">
                                      <p:cBhvr>
                                        <p:cTn id="14" dur="500"/>
                                        <p:tgtEl>
                                          <p:spTgt spid="1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4" name="Shape 164"/>
          <p:cNvSpPr txBox="1">
            <a:spLocks noGrp="1"/>
          </p:cNvSpPr>
          <p:nvPr>
            <p:ph type="body" idx="1"/>
          </p:nvPr>
        </p:nvSpPr>
        <p:spPr>
          <a:xfrm>
            <a:off x="648077" y="774915"/>
            <a:ext cx="8046472" cy="4959963"/>
          </a:xfrm>
          <a:prstGeom prst="rect">
            <a:avLst/>
          </a:prstGeom>
          <a:noFill/>
          <a:ln>
            <a:noFill/>
          </a:ln>
        </p:spPr>
        <p:txBody>
          <a:bodyPr spcFirstLastPara="1" wrap="square" lIns="91425" tIns="91425" rIns="91425" bIns="91425" anchor="t" anchorCtr="0">
            <a:noAutofit/>
          </a:bodyPr>
          <a:lstStyle/>
          <a:p>
            <a:pPr marL="171450" indent="-171450">
              <a:spcBef>
                <a:spcPts val="0"/>
              </a:spcBef>
              <a:buSzPts val="3000"/>
              <a:buFont typeface="Arial"/>
              <a:buNone/>
            </a:pPr>
            <a:r>
              <a:rPr lang="en-CA" sz="2700" b="0" i="0" strike="noStrike" cap="none" dirty="0">
                <a:solidFill>
                  <a:srgbClr val="FF0000"/>
                </a:solidFill>
                <a:latin typeface="+mn-lt"/>
                <a:ea typeface="Calibri"/>
                <a:cs typeface="Calibri"/>
                <a:sym typeface="Calibri"/>
              </a:rPr>
              <a:t>TI Script Review </a:t>
            </a:r>
          </a:p>
          <a:p>
            <a:pPr marL="0" indent="0">
              <a:lnSpc>
                <a:spcPct val="100000"/>
              </a:lnSpc>
              <a:spcBef>
                <a:spcPts val="0"/>
              </a:spcBef>
              <a:buSzPts val="3000"/>
              <a:buNone/>
            </a:pPr>
            <a:endParaRPr lang="en-CA" sz="2350" b="0" i="1" u="none" strike="noStrike" cap="none" dirty="0">
              <a:solidFill>
                <a:schemeClr val="dk1"/>
              </a:solidFill>
              <a:latin typeface="Arial"/>
              <a:ea typeface="Arial"/>
              <a:cs typeface="Arial"/>
              <a:sym typeface="Arial"/>
            </a:endParaRPr>
          </a:p>
          <a:p>
            <a:pPr marL="0" lvl="0" indent="0">
              <a:lnSpc>
                <a:spcPct val="100000"/>
              </a:lnSpc>
              <a:buNone/>
            </a:pPr>
            <a:r>
              <a:rPr lang="en-CA" sz="2000" b="1" dirty="0">
                <a:latin typeface="+mn-lt"/>
                <a:ea typeface="Arial"/>
                <a:cs typeface="Arial"/>
                <a:sym typeface="Arial"/>
              </a:rPr>
              <a:t>You:</a:t>
            </a:r>
            <a:r>
              <a:rPr lang="en-CA" sz="2000" dirty="0">
                <a:latin typeface="+mn-lt"/>
                <a:ea typeface="Arial"/>
                <a:cs typeface="Arial"/>
                <a:sym typeface="Arial"/>
              </a:rPr>
              <a:t> Hi Suzy! Let me tell you what I can. Ewyn® Studios offers our very effective weight management programs, customized to meet your needs. Suzy, how much weight do you need to lose?</a:t>
            </a:r>
            <a:endParaRPr lang="en-CA" dirty="0">
              <a:latin typeface="+mn-lt"/>
            </a:endParaRPr>
          </a:p>
          <a:p>
            <a:pPr marL="628650" lvl="1" indent="-57150">
              <a:lnSpc>
                <a:spcPct val="100000"/>
              </a:lnSpc>
              <a:buNone/>
            </a:pPr>
            <a:endParaRPr lang="en-CA" sz="2000" dirty="0">
              <a:latin typeface="+mn-lt"/>
              <a:ea typeface="Arial"/>
              <a:cs typeface="Arial"/>
              <a:sym typeface="Arial"/>
            </a:endParaRPr>
          </a:p>
          <a:p>
            <a:pPr marL="0" lvl="0" indent="0">
              <a:lnSpc>
                <a:spcPct val="100000"/>
              </a:lnSpc>
              <a:buNone/>
            </a:pPr>
            <a:r>
              <a:rPr lang="en-CA" sz="2000" b="1" dirty="0">
                <a:latin typeface="+mn-lt"/>
                <a:ea typeface="Arial"/>
                <a:cs typeface="Arial"/>
                <a:sym typeface="Arial"/>
              </a:rPr>
              <a:t>CLIENT</a:t>
            </a:r>
            <a:r>
              <a:rPr lang="en-CA" sz="2000" dirty="0">
                <a:latin typeface="+mn-lt"/>
                <a:ea typeface="Arial"/>
                <a:cs typeface="Arial"/>
                <a:sym typeface="Arial"/>
              </a:rPr>
              <a:t>: Oh probably 15 or 20 lbs.</a:t>
            </a:r>
            <a:endParaRPr lang="en-CA" dirty="0">
              <a:latin typeface="+mn-lt"/>
            </a:endParaRPr>
          </a:p>
          <a:p>
            <a:pPr marL="628650" lvl="1" indent="-57150">
              <a:lnSpc>
                <a:spcPct val="100000"/>
              </a:lnSpc>
              <a:buNone/>
            </a:pPr>
            <a:endParaRPr lang="en-CA" sz="2000" dirty="0">
              <a:latin typeface="+mn-lt"/>
              <a:ea typeface="Arial"/>
              <a:cs typeface="Arial"/>
              <a:sym typeface="Arial"/>
            </a:endParaRPr>
          </a:p>
          <a:p>
            <a:pPr marL="0" lvl="0" indent="0">
              <a:lnSpc>
                <a:spcPct val="100000"/>
              </a:lnSpc>
              <a:buNone/>
            </a:pPr>
            <a:r>
              <a:rPr lang="en-CA" sz="2000" b="1" dirty="0">
                <a:latin typeface="+mn-lt"/>
                <a:ea typeface="Arial"/>
                <a:cs typeface="Arial"/>
                <a:sym typeface="Arial"/>
              </a:rPr>
              <a:t>YOU</a:t>
            </a:r>
            <a:r>
              <a:rPr lang="en-CA" sz="2000" dirty="0">
                <a:latin typeface="+mn-lt"/>
                <a:ea typeface="Arial"/>
                <a:cs typeface="Arial"/>
                <a:sym typeface="Arial"/>
              </a:rPr>
              <a:t>: We can help you with that! Suzy, I’m going to invite you into our studio. You’ll be able to meet our health coaches, more importantly we will be able to determine the approach that will give you the best results. Suzy, are you calling from work?</a:t>
            </a:r>
            <a:endParaRPr lang="en-CA" dirty="0">
              <a:latin typeface="+mn-lt"/>
            </a:endParaRPr>
          </a:p>
          <a:p>
            <a:pPr marL="628650" lvl="1" indent="-57150">
              <a:lnSpc>
                <a:spcPct val="100000"/>
              </a:lnSpc>
              <a:buNone/>
            </a:pPr>
            <a:endParaRPr lang="en-CA" sz="2000" dirty="0">
              <a:latin typeface="+mn-lt"/>
              <a:ea typeface="Arial"/>
              <a:cs typeface="Arial"/>
              <a:sym typeface="Arial"/>
            </a:endParaRPr>
          </a:p>
          <a:p>
            <a:pPr marL="0" lvl="0" indent="0">
              <a:lnSpc>
                <a:spcPct val="100000"/>
              </a:lnSpc>
              <a:buNone/>
            </a:pPr>
            <a:r>
              <a:rPr lang="en-CA" sz="2000" b="1" dirty="0">
                <a:latin typeface="+mn-lt"/>
                <a:ea typeface="Arial"/>
                <a:cs typeface="Arial"/>
                <a:sym typeface="Arial"/>
              </a:rPr>
              <a:t>CLIENT:</a:t>
            </a:r>
            <a:r>
              <a:rPr lang="en-CA" sz="2000" dirty="0">
                <a:latin typeface="+mn-lt"/>
                <a:ea typeface="Arial"/>
                <a:cs typeface="Arial"/>
                <a:sym typeface="Arial"/>
              </a:rPr>
              <a:t> Yes, I am.</a:t>
            </a:r>
            <a:endParaRPr lang="en-CA" dirty="0">
              <a:latin typeface="+mn-lt"/>
            </a:endParaRPr>
          </a:p>
          <a:p>
            <a:pPr marL="0" marR="0" lvl="0" indent="0" algn="ctr" rtl="0">
              <a:lnSpc>
                <a:spcPct val="100000"/>
              </a:lnSpc>
              <a:spcBef>
                <a:spcPts val="0"/>
              </a:spcBef>
              <a:spcAft>
                <a:spcPts val="0"/>
              </a:spcAft>
              <a:buClr>
                <a:schemeClr val="dk1"/>
              </a:buClr>
              <a:buSzPts val="3000"/>
              <a:buFont typeface="Arial"/>
              <a:buNone/>
            </a:pPr>
            <a:endParaRPr sz="2000" b="0" i="0" u="none" strike="noStrike" cap="none" dirty="0">
              <a:solidFill>
                <a:schemeClr val="dk1"/>
              </a:solidFill>
              <a:latin typeface="Arial"/>
              <a:ea typeface="Arial"/>
              <a:cs typeface="Arial"/>
              <a:sym typeface="Arial"/>
            </a:endParaRPr>
          </a:p>
          <a:p>
            <a:pPr marL="0" marR="0" lvl="0" indent="0" algn="ctr" rtl="0">
              <a:lnSpc>
                <a:spcPct val="150000"/>
              </a:lnSpc>
              <a:spcBef>
                <a:spcPts val="0"/>
              </a:spcBef>
              <a:spcAft>
                <a:spcPts val="0"/>
              </a:spcAft>
              <a:buClr>
                <a:schemeClr val="dk1"/>
              </a:buClr>
              <a:buSzPts val="3000"/>
              <a:buFont typeface="Arial"/>
              <a:buNone/>
            </a:pPr>
            <a:r>
              <a:rPr lang="en-US" sz="2000" b="0" i="1" u="none" strike="noStrike" cap="none" dirty="0">
                <a:solidFill>
                  <a:schemeClr val="dk1"/>
                </a:solidFill>
                <a:latin typeface="Arial"/>
                <a:ea typeface="Arial"/>
                <a:cs typeface="Arial"/>
                <a:sym typeface="Arial"/>
              </a:rPr>
              <a:t> </a:t>
            </a:r>
            <a:endParaRPr dirty="0"/>
          </a:p>
        </p:txBody>
      </p:sp>
      <p:pic>
        <p:nvPicPr>
          <p:cNvPr id="4" name="Picture 3">
            <a:extLst>
              <a:ext uri="{FF2B5EF4-FFF2-40B4-BE49-F238E27FC236}">
                <a16:creationId xmlns:a16="http://schemas.microsoft.com/office/drawing/2014/main" id="{F40A3F92-D599-41B3-9524-21EFAE8676F5}"/>
              </a:ext>
            </a:extLst>
          </p:cNvPr>
          <p:cNvPicPr>
            <a:picLocks noChangeAspect="1"/>
          </p:cNvPicPr>
          <p:nvPr/>
        </p:nvPicPr>
        <p:blipFill>
          <a:blip r:embed="rId3"/>
          <a:stretch>
            <a:fillRect/>
          </a:stretch>
        </p:blipFill>
        <p:spPr>
          <a:xfrm>
            <a:off x="485986" y="6035688"/>
            <a:ext cx="1148603" cy="540000"/>
          </a:xfrm>
          <a:prstGeom prst="rect">
            <a:avLst/>
          </a:prstGeom>
        </p:spPr>
      </p:pic>
    </p:spTree>
    <p:extLst>
      <p:ext uri="{BB962C8B-B14F-4D97-AF65-F5344CB8AC3E}">
        <p14:creationId xmlns:p14="http://schemas.microsoft.com/office/powerpoint/2010/main" val="21793468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4" name="Shape 164"/>
          <p:cNvSpPr txBox="1">
            <a:spLocks noGrp="1"/>
          </p:cNvSpPr>
          <p:nvPr>
            <p:ph type="body" idx="1"/>
          </p:nvPr>
        </p:nvSpPr>
        <p:spPr>
          <a:xfrm>
            <a:off x="648077" y="774915"/>
            <a:ext cx="8046472" cy="4959963"/>
          </a:xfrm>
          <a:prstGeom prst="rect">
            <a:avLst/>
          </a:prstGeom>
          <a:noFill/>
          <a:ln>
            <a:noFill/>
          </a:ln>
        </p:spPr>
        <p:txBody>
          <a:bodyPr spcFirstLastPara="1" wrap="square" lIns="91425" tIns="91425" rIns="91425" bIns="91425" anchor="t" anchorCtr="0">
            <a:noAutofit/>
          </a:bodyPr>
          <a:lstStyle/>
          <a:p>
            <a:pPr marL="171450" indent="-171450">
              <a:spcBef>
                <a:spcPts val="0"/>
              </a:spcBef>
              <a:buSzPts val="3000"/>
              <a:buFont typeface="Arial"/>
              <a:buNone/>
            </a:pPr>
            <a:r>
              <a:rPr lang="en-CA" sz="2700" b="0" i="0" strike="noStrike" cap="none" dirty="0">
                <a:solidFill>
                  <a:srgbClr val="FF0000"/>
                </a:solidFill>
                <a:latin typeface="+mn-lt"/>
                <a:ea typeface="Calibri"/>
                <a:cs typeface="Calibri"/>
                <a:sym typeface="Calibri"/>
              </a:rPr>
              <a:t>TI Script Review </a:t>
            </a:r>
          </a:p>
          <a:p>
            <a:pPr marL="0" indent="0">
              <a:lnSpc>
                <a:spcPct val="100000"/>
              </a:lnSpc>
              <a:spcBef>
                <a:spcPts val="0"/>
              </a:spcBef>
              <a:buSzPts val="3000"/>
              <a:buNone/>
            </a:pPr>
            <a:endParaRPr lang="en-CA" sz="2350" b="0" i="1" u="none" strike="noStrike" cap="none" dirty="0">
              <a:solidFill>
                <a:schemeClr val="dk1"/>
              </a:solidFill>
              <a:latin typeface="Arial"/>
              <a:ea typeface="Arial"/>
              <a:cs typeface="Arial"/>
              <a:sym typeface="Arial"/>
            </a:endParaRPr>
          </a:p>
          <a:p>
            <a:pPr marL="171450" lvl="0" indent="-171450">
              <a:spcBef>
                <a:spcPts val="0"/>
              </a:spcBef>
              <a:buClr>
                <a:srgbClr val="FF0000"/>
              </a:buClr>
              <a:buNone/>
            </a:pPr>
            <a:r>
              <a:rPr lang="en-CA" sz="2000" b="1" dirty="0">
                <a:latin typeface="Arial"/>
                <a:ea typeface="Arial"/>
                <a:cs typeface="Arial"/>
                <a:sym typeface="Arial"/>
              </a:rPr>
              <a:t>YOU</a:t>
            </a:r>
            <a:r>
              <a:rPr lang="en-CA" sz="2000" dirty="0">
                <a:latin typeface="Arial"/>
                <a:ea typeface="Arial"/>
                <a:cs typeface="Arial"/>
                <a:sym typeface="Arial"/>
              </a:rPr>
              <a:t>: Your hours are? </a:t>
            </a:r>
          </a:p>
          <a:p>
            <a:pPr marL="171450" lvl="0" indent="-171450">
              <a:buClr>
                <a:srgbClr val="FF0000"/>
              </a:buClr>
              <a:buNone/>
            </a:pPr>
            <a:endParaRPr lang="en-CA" sz="2000" b="1" dirty="0">
              <a:latin typeface="Arial"/>
              <a:ea typeface="Arial"/>
              <a:cs typeface="Arial"/>
              <a:sym typeface="Arial"/>
            </a:endParaRPr>
          </a:p>
          <a:p>
            <a:pPr marL="171450" lvl="0" indent="-171450">
              <a:buClr>
                <a:srgbClr val="FF0000"/>
              </a:buClr>
              <a:buNone/>
            </a:pPr>
            <a:r>
              <a:rPr lang="en-CA" sz="2000" b="1" dirty="0">
                <a:latin typeface="Arial"/>
                <a:ea typeface="Arial"/>
                <a:cs typeface="Arial"/>
                <a:sym typeface="Arial"/>
              </a:rPr>
              <a:t>CLIENT</a:t>
            </a:r>
            <a:r>
              <a:rPr lang="en-CA" sz="2000" dirty="0">
                <a:latin typeface="Arial"/>
                <a:ea typeface="Arial"/>
                <a:cs typeface="Arial"/>
                <a:sym typeface="Arial"/>
              </a:rPr>
              <a:t>: I finish at 2 pm.</a:t>
            </a:r>
            <a:endParaRPr lang="en-CA" sz="2000" dirty="0"/>
          </a:p>
          <a:p>
            <a:pPr marL="171450" lvl="0" indent="-171450">
              <a:buNone/>
            </a:pPr>
            <a:endParaRPr lang="en-CA" sz="2000" dirty="0">
              <a:latin typeface="Arial"/>
              <a:ea typeface="Arial"/>
              <a:cs typeface="Arial"/>
              <a:sym typeface="Arial"/>
            </a:endParaRPr>
          </a:p>
          <a:p>
            <a:pPr marL="171450" lvl="0" indent="-171450">
              <a:buClr>
                <a:srgbClr val="FF0000"/>
              </a:buClr>
              <a:buNone/>
            </a:pPr>
            <a:r>
              <a:rPr lang="en-CA" sz="2000" b="1" dirty="0">
                <a:latin typeface="Arial"/>
                <a:ea typeface="Arial"/>
                <a:cs typeface="Arial"/>
                <a:sym typeface="Arial"/>
              </a:rPr>
              <a:t>YOU:</a:t>
            </a:r>
            <a:r>
              <a:rPr lang="en-CA" sz="2000" dirty="0">
                <a:latin typeface="Arial"/>
                <a:ea typeface="Arial"/>
                <a:cs typeface="Arial"/>
                <a:sym typeface="Arial"/>
              </a:rPr>
              <a:t> OK, let me see......I have 2 spots available today, one at 2:45 and one at 5:00. Suzy, which would suit you best?</a:t>
            </a:r>
            <a:endParaRPr lang="en-CA" sz="2000" dirty="0"/>
          </a:p>
          <a:p>
            <a:pPr marL="171450" lvl="0" indent="-171450">
              <a:buClr>
                <a:srgbClr val="FF0000"/>
              </a:buClr>
              <a:buNone/>
            </a:pPr>
            <a:endParaRPr lang="en-CA" sz="2000" b="1" dirty="0">
              <a:latin typeface="Arial"/>
              <a:ea typeface="Arial"/>
              <a:cs typeface="Arial"/>
              <a:sym typeface="Arial"/>
            </a:endParaRPr>
          </a:p>
          <a:p>
            <a:pPr marL="171450" lvl="0" indent="-171450">
              <a:buClr>
                <a:srgbClr val="FF0000"/>
              </a:buClr>
              <a:buNone/>
            </a:pPr>
            <a:r>
              <a:rPr lang="en-CA" sz="2000" b="1" dirty="0">
                <a:latin typeface="Arial"/>
                <a:ea typeface="Arial"/>
                <a:cs typeface="Arial"/>
                <a:sym typeface="Arial"/>
              </a:rPr>
              <a:t>CLIENT:</a:t>
            </a:r>
            <a:r>
              <a:rPr lang="en-CA" sz="2000" dirty="0">
                <a:latin typeface="Arial"/>
                <a:ea typeface="Arial"/>
                <a:cs typeface="Arial"/>
                <a:sym typeface="Arial"/>
              </a:rPr>
              <a:t> I think I could make it by 2:45.</a:t>
            </a:r>
            <a:endParaRPr lang="en-CA" sz="2000" dirty="0"/>
          </a:p>
          <a:p>
            <a:pPr marL="0" marR="0" lvl="0" indent="0" algn="ctr" rtl="0">
              <a:lnSpc>
                <a:spcPct val="100000"/>
              </a:lnSpc>
              <a:spcBef>
                <a:spcPts val="0"/>
              </a:spcBef>
              <a:spcAft>
                <a:spcPts val="0"/>
              </a:spcAft>
              <a:buClr>
                <a:schemeClr val="dk1"/>
              </a:buClr>
              <a:buSzPts val="3000"/>
              <a:buFont typeface="Arial"/>
              <a:buNone/>
            </a:pPr>
            <a:endParaRPr sz="2000" b="0" i="0" u="none" strike="noStrike" cap="none" dirty="0">
              <a:solidFill>
                <a:schemeClr val="dk1"/>
              </a:solidFill>
              <a:latin typeface="Arial"/>
              <a:ea typeface="Arial"/>
              <a:cs typeface="Arial"/>
              <a:sym typeface="Arial"/>
            </a:endParaRPr>
          </a:p>
          <a:p>
            <a:pPr marL="0" marR="0" lvl="0" indent="0" algn="ctr" rtl="0">
              <a:lnSpc>
                <a:spcPct val="150000"/>
              </a:lnSpc>
              <a:spcBef>
                <a:spcPts val="0"/>
              </a:spcBef>
              <a:spcAft>
                <a:spcPts val="0"/>
              </a:spcAft>
              <a:buClr>
                <a:schemeClr val="dk1"/>
              </a:buClr>
              <a:buSzPts val="3000"/>
              <a:buFont typeface="Arial"/>
              <a:buNone/>
            </a:pPr>
            <a:r>
              <a:rPr lang="en-US" sz="2000" b="0" i="1" u="none" strike="noStrike" cap="none" dirty="0">
                <a:solidFill>
                  <a:schemeClr val="dk1"/>
                </a:solidFill>
                <a:latin typeface="Arial"/>
                <a:ea typeface="Arial"/>
                <a:cs typeface="Arial"/>
                <a:sym typeface="Arial"/>
              </a:rPr>
              <a:t> </a:t>
            </a:r>
            <a:endParaRPr dirty="0"/>
          </a:p>
        </p:txBody>
      </p:sp>
      <p:pic>
        <p:nvPicPr>
          <p:cNvPr id="4" name="Picture 3">
            <a:extLst>
              <a:ext uri="{FF2B5EF4-FFF2-40B4-BE49-F238E27FC236}">
                <a16:creationId xmlns:a16="http://schemas.microsoft.com/office/drawing/2014/main" id="{8863FBAC-F4E4-4EBF-AAA3-3784F66ED16D}"/>
              </a:ext>
            </a:extLst>
          </p:cNvPr>
          <p:cNvPicPr>
            <a:picLocks noChangeAspect="1"/>
          </p:cNvPicPr>
          <p:nvPr/>
        </p:nvPicPr>
        <p:blipFill>
          <a:blip r:embed="rId3"/>
          <a:stretch>
            <a:fillRect/>
          </a:stretch>
        </p:blipFill>
        <p:spPr>
          <a:xfrm>
            <a:off x="485986" y="6035688"/>
            <a:ext cx="1148603" cy="540000"/>
          </a:xfrm>
          <a:prstGeom prst="rect">
            <a:avLst/>
          </a:prstGeom>
        </p:spPr>
      </p:pic>
    </p:spTree>
    <p:extLst>
      <p:ext uri="{BB962C8B-B14F-4D97-AF65-F5344CB8AC3E}">
        <p14:creationId xmlns:p14="http://schemas.microsoft.com/office/powerpoint/2010/main" val="41021082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4" name="Shape 164"/>
          <p:cNvSpPr txBox="1">
            <a:spLocks noGrp="1"/>
          </p:cNvSpPr>
          <p:nvPr>
            <p:ph type="body" idx="1"/>
          </p:nvPr>
        </p:nvSpPr>
        <p:spPr>
          <a:xfrm>
            <a:off x="648077" y="774915"/>
            <a:ext cx="8046472" cy="4959963"/>
          </a:xfrm>
          <a:prstGeom prst="rect">
            <a:avLst/>
          </a:prstGeom>
          <a:noFill/>
          <a:ln>
            <a:noFill/>
          </a:ln>
        </p:spPr>
        <p:txBody>
          <a:bodyPr spcFirstLastPara="1" wrap="square" lIns="91425" tIns="91425" rIns="91425" bIns="91425" anchor="t" anchorCtr="0">
            <a:noAutofit/>
          </a:bodyPr>
          <a:lstStyle/>
          <a:p>
            <a:pPr marL="171450" indent="-171450">
              <a:spcBef>
                <a:spcPts val="0"/>
              </a:spcBef>
              <a:buSzPts val="3000"/>
              <a:buFont typeface="Arial"/>
              <a:buNone/>
            </a:pPr>
            <a:r>
              <a:rPr lang="en-CA" sz="2700" b="0" i="0" strike="noStrike" cap="none" dirty="0">
                <a:solidFill>
                  <a:srgbClr val="FF0000"/>
                </a:solidFill>
                <a:latin typeface="+mn-lt"/>
                <a:ea typeface="Calibri"/>
                <a:cs typeface="Calibri"/>
                <a:sym typeface="Calibri"/>
              </a:rPr>
              <a:t>TI Script Review </a:t>
            </a:r>
          </a:p>
          <a:p>
            <a:pPr marL="171450" indent="-171450">
              <a:spcBef>
                <a:spcPts val="0"/>
              </a:spcBef>
              <a:buSzPts val="3000"/>
              <a:buFont typeface="Arial"/>
              <a:buNone/>
            </a:pPr>
            <a:endParaRPr lang="en-CA" sz="2700" b="0" i="0" strike="noStrike" cap="none" dirty="0">
              <a:solidFill>
                <a:srgbClr val="FF0000"/>
              </a:solidFill>
              <a:latin typeface="+mn-lt"/>
              <a:ea typeface="Calibri"/>
              <a:cs typeface="Calibri"/>
              <a:sym typeface="Calibri"/>
            </a:endParaRPr>
          </a:p>
          <a:p>
            <a:pPr marL="171450" lvl="0" indent="-171450">
              <a:buClr>
                <a:srgbClr val="FF0000"/>
              </a:buClr>
              <a:buNone/>
            </a:pPr>
            <a:r>
              <a:rPr lang="en-CA" sz="2000" b="1" dirty="0">
                <a:latin typeface="Arial"/>
                <a:ea typeface="Arial"/>
                <a:cs typeface="Arial"/>
                <a:sym typeface="Arial"/>
              </a:rPr>
              <a:t>YOU</a:t>
            </a:r>
            <a:r>
              <a:rPr lang="en-CA" sz="2000" dirty="0">
                <a:latin typeface="Arial"/>
                <a:ea typeface="Arial"/>
                <a:cs typeface="Arial"/>
                <a:sym typeface="Arial"/>
              </a:rPr>
              <a:t>: Great!! I’ll save the 2:45 for you! Can I get your cell number? </a:t>
            </a:r>
            <a:endParaRPr lang="en-CA" sz="2000" dirty="0"/>
          </a:p>
          <a:p>
            <a:pPr marL="171450" lvl="0" indent="-171450">
              <a:buClr>
                <a:srgbClr val="FF0000"/>
              </a:buClr>
              <a:buNone/>
            </a:pPr>
            <a:r>
              <a:rPr lang="en-CA" sz="2000" dirty="0">
                <a:latin typeface="Arial"/>
                <a:ea typeface="Arial"/>
                <a:cs typeface="Arial"/>
                <a:sym typeface="Arial"/>
              </a:rPr>
              <a:t> </a:t>
            </a:r>
          </a:p>
          <a:p>
            <a:pPr marL="171450" lvl="0" indent="-171450">
              <a:buClr>
                <a:srgbClr val="FF0000"/>
              </a:buClr>
              <a:buNone/>
            </a:pPr>
            <a:r>
              <a:rPr lang="en-CA" sz="2000" b="1" dirty="0">
                <a:latin typeface="Arial"/>
                <a:ea typeface="Arial"/>
                <a:cs typeface="Arial"/>
                <a:sym typeface="Arial"/>
              </a:rPr>
              <a:t>CLIENT</a:t>
            </a:r>
            <a:r>
              <a:rPr lang="en-CA" sz="2000" dirty="0">
                <a:latin typeface="Arial"/>
                <a:ea typeface="Arial"/>
                <a:cs typeface="Arial"/>
                <a:sym typeface="Arial"/>
              </a:rPr>
              <a:t>: 519-123-4567</a:t>
            </a:r>
          </a:p>
          <a:p>
            <a:pPr marL="171450" lvl="0" indent="-171450">
              <a:buNone/>
            </a:pPr>
            <a:endParaRPr lang="en-CA" sz="2000" dirty="0">
              <a:latin typeface="Arial"/>
              <a:ea typeface="Arial"/>
              <a:cs typeface="Arial"/>
              <a:sym typeface="Arial"/>
            </a:endParaRPr>
          </a:p>
          <a:p>
            <a:pPr marL="171450" lvl="0" indent="-171450">
              <a:buClr>
                <a:srgbClr val="FF0000"/>
              </a:buClr>
              <a:buNone/>
            </a:pPr>
            <a:r>
              <a:rPr lang="en-CA" sz="2000" b="1" dirty="0">
                <a:latin typeface="Arial"/>
                <a:ea typeface="Arial"/>
                <a:cs typeface="Arial"/>
                <a:sym typeface="Arial"/>
              </a:rPr>
              <a:t>YOU:</a:t>
            </a:r>
            <a:r>
              <a:rPr lang="en-CA" sz="2000" dirty="0">
                <a:latin typeface="Arial"/>
                <a:ea typeface="Arial"/>
                <a:cs typeface="Arial"/>
                <a:sym typeface="Arial"/>
              </a:rPr>
              <a:t> Can you tell me how your heard about us</a:t>
            </a:r>
            <a:endParaRPr lang="en-CA" sz="2000" dirty="0"/>
          </a:p>
          <a:p>
            <a:pPr marL="171450" lvl="0" indent="-171450">
              <a:buClr>
                <a:srgbClr val="FF0000"/>
              </a:buClr>
              <a:buNone/>
            </a:pPr>
            <a:endParaRPr lang="en-CA" sz="2000" dirty="0">
              <a:latin typeface="Arial"/>
              <a:ea typeface="Arial"/>
              <a:cs typeface="Arial"/>
              <a:sym typeface="Arial"/>
            </a:endParaRPr>
          </a:p>
          <a:p>
            <a:pPr marL="171450" lvl="0" indent="-171450">
              <a:buClr>
                <a:srgbClr val="FF0000"/>
              </a:buClr>
              <a:buNone/>
            </a:pPr>
            <a:r>
              <a:rPr lang="en-CA" sz="2000" b="1" dirty="0">
                <a:latin typeface="Arial"/>
                <a:ea typeface="Arial"/>
                <a:cs typeface="Arial"/>
                <a:sym typeface="Arial"/>
              </a:rPr>
              <a:t>CLIENT</a:t>
            </a:r>
            <a:r>
              <a:rPr lang="en-CA" sz="2000" dirty="0">
                <a:latin typeface="Arial"/>
                <a:ea typeface="Arial"/>
                <a:cs typeface="Arial"/>
                <a:sym typeface="Arial"/>
              </a:rPr>
              <a:t>: I always hear your radio ads and I know a bunch of people from your Sarnia Studio! </a:t>
            </a:r>
            <a:endParaRPr lang="en-CA" sz="2000" dirty="0"/>
          </a:p>
          <a:p>
            <a:pPr marL="0" indent="0">
              <a:lnSpc>
                <a:spcPct val="100000"/>
              </a:lnSpc>
              <a:spcBef>
                <a:spcPts val="0"/>
              </a:spcBef>
              <a:buSzPts val="3000"/>
              <a:buNone/>
            </a:pPr>
            <a:endParaRPr lang="en-CA" sz="2350" b="0" i="1" u="none" strike="noStrike" cap="none" dirty="0">
              <a:solidFill>
                <a:schemeClr val="dk1"/>
              </a:solidFill>
              <a:latin typeface="Arial"/>
              <a:ea typeface="Arial"/>
              <a:cs typeface="Arial"/>
              <a:sym typeface="Arial"/>
            </a:endParaRPr>
          </a:p>
        </p:txBody>
      </p:sp>
      <p:pic>
        <p:nvPicPr>
          <p:cNvPr id="4" name="Picture 3">
            <a:extLst>
              <a:ext uri="{FF2B5EF4-FFF2-40B4-BE49-F238E27FC236}">
                <a16:creationId xmlns:a16="http://schemas.microsoft.com/office/drawing/2014/main" id="{427395B2-1FB7-4CF2-B3D6-BB11E33CD060}"/>
              </a:ext>
            </a:extLst>
          </p:cNvPr>
          <p:cNvPicPr>
            <a:picLocks noChangeAspect="1"/>
          </p:cNvPicPr>
          <p:nvPr/>
        </p:nvPicPr>
        <p:blipFill>
          <a:blip r:embed="rId3"/>
          <a:stretch>
            <a:fillRect/>
          </a:stretch>
        </p:blipFill>
        <p:spPr>
          <a:xfrm>
            <a:off x="485986" y="6035688"/>
            <a:ext cx="1148603" cy="540000"/>
          </a:xfrm>
          <a:prstGeom prst="rect">
            <a:avLst/>
          </a:prstGeom>
        </p:spPr>
      </p:pic>
    </p:spTree>
    <p:extLst>
      <p:ext uri="{BB962C8B-B14F-4D97-AF65-F5344CB8AC3E}">
        <p14:creationId xmlns:p14="http://schemas.microsoft.com/office/powerpoint/2010/main" val="724550868"/>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TotalTime>
  <Words>628</Words>
  <Application>Microsoft Office PowerPoint</Application>
  <PresentationFormat>On-screen Show (4:3)</PresentationFormat>
  <Paragraphs>104</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Nicole Wreaks</dc:creator>
  <cp:lastModifiedBy>Nicole Wreaks</cp:lastModifiedBy>
  <cp:revision>10</cp:revision>
  <dcterms:created xsi:type="dcterms:W3CDTF">2018-08-31T19:00:08Z</dcterms:created>
  <dcterms:modified xsi:type="dcterms:W3CDTF">2018-09-03T14:26:59Z</dcterms:modified>
</cp:coreProperties>
</file>