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318" r:id="rId2"/>
    <p:sldId id="348" r:id="rId3"/>
    <p:sldId id="457" r:id="rId4"/>
    <p:sldId id="465" r:id="rId5"/>
    <p:sldId id="466" r:id="rId6"/>
    <p:sldId id="467" r:id="rId7"/>
    <p:sldId id="460" r:id="rId8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07C8D10-7084-4583-BD99-CEBE5B640786}">
          <p14:sldIdLst>
            <p14:sldId id="318"/>
            <p14:sldId id="348"/>
            <p14:sldId id="457"/>
            <p14:sldId id="465"/>
            <p14:sldId id="466"/>
            <p14:sldId id="467"/>
            <p14:sldId id="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5" autoAdjust="0"/>
    <p:restoredTop sz="86004" autoAdjust="0"/>
  </p:normalViewPr>
  <p:slideViewPr>
    <p:cSldViewPr snapToGrid="0">
      <p:cViewPr varScale="1">
        <p:scale>
          <a:sx n="62" d="100"/>
          <a:sy n="62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415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5831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3514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4885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7997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805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2003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 sz="4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1143000" y="3509963"/>
            <a:ext cx="6858000" cy="17478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Client Service Excellence </a:t>
            </a:r>
            <a:r>
              <a:rPr lang="en-CA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en-US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i="0" u="none" strike="noStrike" cap="none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Studio Basics Overview  </a:t>
            </a:r>
            <a:endParaRPr sz="2000" b="0" i="0" u="none" strike="noStrike" cap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Shape 7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895061"/>
            <a:ext cx="3359000" cy="1522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69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102518"/>
            <a:ext cx="7886700" cy="4652963"/>
          </a:xfrm>
          <a:solidFill>
            <a:schemeClr val="tx1"/>
          </a:solidFill>
        </p:spPr>
        <p:txBody>
          <a:bodyPr/>
          <a:lstStyle/>
          <a:p>
            <a:pPr marL="95250" indent="0" algn="ctr">
              <a:buNone/>
            </a:pPr>
            <a:endParaRPr lang="en-CA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  <a:p>
            <a:pPr marL="95250" indent="0" algn="ctr">
              <a:buNone/>
            </a:pPr>
            <a:endParaRPr lang="en-CA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US" sz="2400" dirty="0">
                <a:solidFill>
                  <a:srgbClr val="FFFF00"/>
                </a:solidFill>
                <a:latin typeface="+mj-lt"/>
                <a:cs typeface="Arial"/>
                <a:sym typeface="Arial"/>
              </a:rPr>
              <a:t>Studio Service Excellence </a:t>
            </a:r>
            <a:r>
              <a:rPr lang="en-CA" sz="24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   </a:t>
            </a:r>
            <a:br>
              <a:rPr lang="en-US" sz="24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</a:br>
            <a:endParaRPr lang="en-CA" sz="24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Studio Basics Course Overview </a:t>
            </a:r>
            <a:endParaRPr lang="en-CA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135" y="1384305"/>
            <a:ext cx="1528114" cy="69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4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14400"/>
          </a:xfrm>
          <a:solidFill>
            <a:schemeClr val="tx1"/>
          </a:solidFill>
        </p:spPr>
        <p:txBody>
          <a:bodyPr/>
          <a:lstStyle/>
          <a:p>
            <a:pPr algn="r"/>
            <a:br>
              <a: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  <a:ea typeface="Arial"/>
                <a:cs typeface="Arial"/>
                <a:sym typeface="Arial"/>
              </a:rPr>
              <a:t>Client Service Excellence Overview </a:t>
            </a:r>
            <a:br>
              <a:rPr lang="en-US" sz="20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</a:br>
            <a:endParaRPr lang="en-US" sz="20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pPr marL="95250" indent="0">
              <a:buNone/>
            </a:pPr>
            <a:r>
              <a:rPr lang="en-US" sz="2400" dirty="0">
                <a:latin typeface="+mn-lt"/>
              </a:rPr>
              <a:t>The following courses will provide the learner with an overview of </a:t>
            </a: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  <a:sym typeface="Arial"/>
              </a:rPr>
              <a:t>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he duties and responsibilities the </a:t>
            </a:r>
            <a:r>
              <a:rPr lang="en-CA" sz="24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Ewyn</a:t>
            </a:r>
            <a:r>
              <a:rPr lang="en-CA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® Health Coach</a:t>
            </a:r>
            <a:r>
              <a:rPr lang="en-CA" sz="2400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CA" sz="2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provides during a routine service.</a:t>
            </a:r>
            <a:br>
              <a:rPr lang="en-US" sz="2400" dirty="0">
                <a:solidFill>
                  <a:srgbClr val="FFFF00"/>
                </a:solidFill>
                <a:cs typeface="Arial" panose="020B0604020202020204" pitchFamily="34" charset="0"/>
              </a:rPr>
            </a:br>
            <a:endParaRPr lang="en-US" sz="2400" dirty="0">
              <a:latin typeface="+mn-lt"/>
            </a:endParaRPr>
          </a:p>
          <a:p>
            <a:pPr marL="95250" indent="0">
              <a:buNone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Upon courses completion the learner will understand their role and responsibilities within the studio environment.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525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2400" b="1" dirty="0">
                <a:latin typeface="Arial" panose="020B0604020202020204" pitchFamily="34" charset="0"/>
                <a:cs typeface="Arial" panose="020B0604020202020204" pitchFamily="34" charset="0"/>
              </a:rPr>
              <a:t>Let’s Get Started!</a:t>
            </a: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47397"/>
            <a:ext cx="1160824" cy="52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9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14400"/>
          </a:xfrm>
          <a:solidFill>
            <a:schemeClr val="tx1"/>
          </a:solidFill>
        </p:spPr>
        <p:txBody>
          <a:bodyPr/>
          <a:lstStyle/>
          <a:p>
            <a:pPr algn="r"/>
            <a:br>
              <a: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  <a:ea typeface="Arial"/>
                <a:cs typeface="Arial"/>
                <a:sym typeface="Arial"/>
              </a:rPr>
              <a:t>Client Service Excellence Overview </a:t>
            </a:r>
            <a:br>
              <a:rPr lang="en-US" sz="20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</a:br>
            <a:endParaRPr lang="en-US" sz="20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pPr marL="95250" indent="0">
              <a:buNone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Service Excellence will include the following modules.</a:t>
            </a:r>
          </a:p>
          <a:p>
            <a:pPr marL="9525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/>
            </a:pPr>
            <a:r>
              <a:rPr lang="en-CA" sz="2000" dirty="0">
                <a:latin typeface="+mn-lt"/>
                <a:cs typeface="Arial" panose="020B0604020202020204" pitchFamily="34" charset="0"/>
              </a:rPr>
              <a:t>Health Coach Excellence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the Health Coach role, client service responsibilities and expectations.</a:t>
            </a:r>
          </a:p>
          <a:p>
            <a:pPr lvl="1"/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/>
            </a:pPr>
            <a:r>
              <a:rPr lang="en-CA" sz="2000" dirty="0">
                <a:latin typeface="+mn-lt"/>
                <a:cs typeface="Arial" panose="020B0604020202020204" pitchFamily="34" charset="0"/>
              </a:rPr>
              <a:t>Client File Excellence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a client file.</a:t>
            </a:r>
          </a:p>
          <a:p>
            <a:pPr lvl="1"/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The</a:t>
            </a:r>
            <a:r>
              <a:rPr lang="en-CA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4 Pillars of </a:t>
            </a:r>
            <a:r>
              <a:rPr lang="en-CA" sz="20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Ewyn</a:t>
            </a:r>
            <a:r>
              <a:rPr lang="en-CA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® Client Service Excellence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the 4 Pillars and how they impact a client success. </a:t>
            </a:r>
          </a:p>
          <a:p>
            <a:pPr marL="95250" indent="0" algn="ct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47397"/>
            <a:ext cx="1160824" cy="52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6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14400"/>
          </a:xfrm>
          <a:solidFill>
            <a:schemeClr val="tx1"/>
          </a:solidFill>
        </p:spPr>
        <p:txBody>
          <a:bodyPr/>
          <a:lstStyle/>
          <a:p>
            <a:pPr algn="r"/>
            <a:br>
              <a: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  <a:ea typeface="Arial"/>
                <a:cs typeface="Arial"/>
                <a:sym typeface="Arial"/>
              </a:rPr>
              <a:t>Client Service Excellence Overview </a:t>
            </a:r>
            <a:br>
              <a:rPr lang="en-US" sz="20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</a:br>
            <a:endParaRPr lang="en-US" sz="20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pPr marL="95250" indent="0">
              <a:buNone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Service Excellence will include the following modules.</a:t>
            </a:r>
          </a:p>
          <a:p>
            <a:pPr marL="9525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 startAt="4"/>
            </a:pPr>
            <a:r>
              <a:rPr lang="en-CA" sz="2000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Ewyn</a:t>
            </a:r>
            <a:r>
              <a:rPr lang="en-CA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® Pre-Service Excellence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a File Investigation and setting service goals.</a:t>
            </a:r>
          </a:p>
          <a:p>
            <a:pPr lvl="1"/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 startAt="4"/>
            </a:pPr>
            <a:r>
              <a:rPr lang="en-CA" sz="2000" dirty="0">
                <a:latin typeface="+mn-lt"/>
                <a:cs typeface="Arial" panose="020B0604020202020204" pitchFamily="34" charset="0"/>
              </a:rPr>
              <a:t>How To Weigh A Client 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how to use the scale to weigh a client.</a:t>
            </a:r>
          </a:p>
          <a:p>
            <a:pPr marL="571500" lvl="1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71500" indent="-457200">
              <a:buFont typeface="+mj-lt"/>
              <a:buAutoNum type="arabicPeriod" startAt="6"/>
            </a:pPr>
            <a:r>
              <a:rPr lang="en-CA" sz="2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Ewyn</a:t>
            </a:r>
            <a:r>
              <a:rPr lang="en-CA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 Food Journal Investigation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the steps taken when reviewing a Client Food Journal. </a:t>
            </a:r>
          </a:p>
          <a:p>
            <a:pPr marL="95250" indent="0" algn="ct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47397"/>
            <a:ext cx="1160824" cy="52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632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14400"/>
          </a:xfrm>
          <a:solidFill>
            <a:schemeClr val="tx1"/>
          </a:solidFill>
        </p:spPr>
        <p:txBody>
          <a:bodyPr/>
          <a:lstStyle/>
          <a:p>
            <a:pPr algn="r"/>
            <a:br>
              <a:rPr lang="en-US" sz="20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  <a:ea typeface="Arial"/>
                <a:cs typeface="Arial"/>
                <a:sym typeface="Arial"/>
              </a:rPr>
              <a:t>Client Service Excellence Overview </a:t>
            </a:r>
            <a:br>
              <a:rPr lang="en-US" sz="20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</a:br>
            <a:endParaRPr lang="en-US" sz="20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pPr marL="95250" indent="0">
              <a:buNone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Service Excellence will include the following modules.</a:t>
            </a:r>
          </a:p>
          <a:p>
            <a:pPr marL="95250" indent="0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 startAt="7"/>
            </a:pPr>
            <a:r>
              <a:rPr lang="en-CA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Client File Charting Excellence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what is charted in a client file. </a:t>
            </a:r>
          </a:p>
          <a:p>
            <a:pPr lvl="1"/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52450" indent="-457200">
              <a:buFont typeface="+mj-lt"/>
              <a:buAutoNum type="arabicPeriod" startAt="8"/>
            </a:pPr>
            <a:r>
              <a:rPr lang="en-CA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Client Service Communication Excellence 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Overview of how to use the scale to weigh a client.</a:t>
            </a:r>
          </a:p>
          <a:p>
            <a:pPr marL="571500" lvl="1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571500" indent="-457200">
              <a:buFont typeface="+mj-lt"/>
              <a:buAutoNum type="arabicPeriod" startAt="8"/>
            </a:pPr>
            <a:r>
              <a:rPr lang="en-CA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Measurement</a:t>
            </a:r>
          </a:p>
          <a:p>
            <a:pPr lvl="1"/>
            <a:r>
              <a:rPr lang="en-CA" sz="20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A step by step video showing how to take a clients measurements and charting expectations. </a:t>
            </a:r>
          </a:p>
          <a:p>
            <a:pPr marL="95250" indent="0" algn="ct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47397"/>
            <a:ext cx="1160824" cy="52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23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8650" y="1102518"/>
            <a:ext cx="7886700" cy="4652963"/>
          </a:xfrm>
          <a:solidFill>
            <a:schemeClr val="tx1"/>
          </a:solidFill>
        </p:spPr>
        <p:txBody>
          <a:bodyPr/>
          <a:lstStyle/>
          <a:p>
            <a:pPr marL="95250" indent="0" algn="ctr">
              <a:buNone/>
            </a:pPr>
            <a:endParaRPr lang="en-CA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endParaRPr lang="en-CA" sz="4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Complete</a:t>
            </a:r>
          </a:p>
          <a:p>
            <a:pPr marL="95250" indent="0" algn="ctr">
              <a:buNone/>
            </a:pPr>
            <a:r>
              <a:rPr lang="en-CA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5250" indent="0">
              <a:buNone/>
            </a:pPr>
            <a:r>
              <a:rPr lang="en-CA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Module 1: Health Coach Excellence</a:t>
            </a:r>
          </a:p>
          <a:p>
            <a:pPr marL="95250" indent="0">
              <a:buNone/>
            </a:pPr>
            <a:r>
              <a:rPr lang="en-CA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Requirements: None</a:t>
            </a:r>
          </a:p>
          <a:p>
            <a:pPr marL="95250" indent="0">
              <a:buNone/>
            </a:pPr>
            <a:r>
              <a:rPr lang="en-CA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Materials: None</a:t>
            </a: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135" y="1384305"/>
            <a:ext cx="1528114" cy="69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0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3943</TotalTime>
  <Words>226</Words>
  <Application>Microsoft Office PowerPoint</Application>
  <PresentationFormat>On-screen Show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 Client Service Excellence Overview  </vt:lpstr>
      <vt:lpstr> Client Service Excellence Overview  </vt:lpstr>
      <vt:lpstr> Client Service Excellence Overview  </vt:lpstr>
      <vt:lpstr> Client Service Excellence Overview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Service</dc:title>
  <dc:creator>Nicole Wreaks</dc:creator>
  <cp:lastModifiedBy>Nicole Wreaks</cp:lastModifiedBy>
  <cp:revision>262</cp:revision>
  <dcterms:modified xsi:type="dcterms:W3CDTF">2018-08-20T17:21:55Z</dcterms:modified>
</cp:coreProperties>
</file>