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626C0D-68EC-44DB-AEC9-F86D3BD989C9}" v="16" dt="2021-04-28T21:57:59.70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90" y="3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acock, Kevin" userId="a4a313e1-9b80-4ae7-ad04-7eb0fc2d3aea" providerId="ADAL" clId="{08626C0D-68EC-44DB-AEC9-F86D3BD989C9}"/>
    <pc:docChg chg="custSel addSld modSld modMainMaster">
      <pc:chgData name="Peacock, Kevin" userId="a4a313e1-9b80-4ae7-ad04-7eb0fc2d3aea" providerId="ADAL" clId="{08626C0D-68EC-44DB-AEC9-F86D3BD989C9}" dt="2021-04-28T21:57:59.701" v="110"/>
      <pc:docMkLst>
        <pc:docMk/>
      </pc:docMkLst>
      <pc:sldChg chg="modSp mod setBg">
        <pc:chgData name="Peacock, Kevin" userId="a4a313e1-9b80-4ae7-ad04-7eb0fc2d3aea" providerId="ADAL" clId="{08626C0D-68EC-44DB-AEC9-F86D3BD989C9}" dt="2021-04-28T21:51:45.848" v="84"/>
        <pc:sldMkLst>
          <pc:docMk/>
          <pc:sldMk cId="1099156680" sldId="256"/>
        </pc:sldMkLst>
        <pc:spChg chg="mod">
          <ac:chgData name="Peacock, Kevin" userId="a4a313e1-9b80-4ae7-ad04-7eb0fc2d3aea" providerId="ADAL" clId="{08626C0D-68EC-44DB-AEC9-F86D3BD989C9}" dt="2021-04-21T21:12:47.751" v="4"/>
          <ac:spMkLst>
            <pc:docMk/>
            <pc:sldMk cId="1099156680" sldId="256"/>
            <ac:spMk id="2" creationId="{00000000-0000-0000-0000-000000000000}"/>
          </ac:spMkLst>
        </pc:spChg>
      </pc:sldChg>
      <pc:sldChg chg="modSp mod">
        <pc:chgData name="Peacock, Kevin" userId="a4a313e1-9b80-4ae7-ad04-7eb0fc2d3aea" providerId="ADAL" clId="{08626C0D-68EC-44DB-AEC9-F86D3BD989C9}" dt="2021-04-28T21:57:59.701" v="110"/>
        <pc:sldMkLst>
          <pc:docMk/>
          <pc:sldMk cId="2056288472" sldId="257"/>
        </pc:sldMkLst>
        <pc:spChg chg="mod">
          <ac:chgData name="Peacock, Kevin" userId="a4a313e1-9b80-4ae7-ad04-7eb0fc2d3aea" providerId="ADAL" clId="{08626C0D-68EC-44DB-AEC9-F86D3BD989C9}" dt="2021-04-21T21:13:01.969" v="7" actId="113"/>
          <ac:spMkLst>
            <pc:docMk/>
            <pc:sldMk cId="2056288472" sldId="257"/>
            <ac:spMk id="2" creationId="{00000000-0000-0000-0000-000000000000}"/>
          </ac:spMkLst>
        </pc:spChg>
        <pc:spChg chg="mod">
          <ac:chgData name="Peacock, Kevin" userId="a4a313e1-9b80-4ae7-ad04-7eb0fc2d3aea" providerId="ADAL" clId="{08626C0D-68EC-44DB-AEC9-F86D3BD989C9}" dt="2021-04-28T21:57:59.701" v="110"/>
          <ac:spMkLst>
            <pc:docMk/>
            <pc:sldMk cId="2056288472" sldId="257"/>
            <ac:spMk id="3" creationId="{00000000-0000-0000-0000-000000000000}"/>
          </ac:spMkLst>
        </pc:spChg>
      </pc:sldChg>
      <pc:sldChg chg="modSp mod">
        <pc:chgData name="Peacock, Kevin" userId="a4a313e1-9b80-4ae7-ad04-7eb0fc2d3aea" providerId="ADAL" clId="{08626C0D-68EC-44DB-AEC9-F86D3BD989C9}" dt="2021-04-28T21:56:24.932" v="96" actId="207"/>
        <pc:sldMkLst>
          <pc:docMk/>
          <pc:sldMk cId="1717055716" sldId="258"/>
        </pc:sldMkLst>
        <pc:spChg chg="mod">
          <ac:chgData name="Peacock, Kevin" userId="a4a313e1-9b80-4ae7-ad04-7eb0fc2d3aea" providerId="ADAL" clId="{08626C0D-68EC-44DB-AEC9-F86D3BD989C9}" dt="2021-04-21T21:13:43.601" v="12" actId="113"/>
          <ac:spMkLst>
            <pc:docMk/>
            <pc:sldMk cId="1717055716" sldId="258"/>
            <ac:spMk id="2" creationId="{00000000-0000-0000-0000-000000000000}"/>
          </ac:spMkLst>
        </pc:spChg>
        <pc:spChg chg="mod">
          <ac:chgData name="Peacock, Kevin" userId="a4a313e1-9b80-4ae7-ad04-7eb0fc2d3aea" providerId="ADAL" clId="{08626C0D-68EC-44DB-AEC9-F86D3BD989C9}" dt="2021-04-28T21:56:24.932" v="96" actId="207"/>
          <ac:spMkLst>
            <pc:docMk/>
            <pc:sldMk cId="1717055716" sldId="258"/>
            <ac:spMk id="3" creationId="{00000000-0000-0000-0000-000000000000}"/>
          </ac:spMkLst>
        </pc:spChg>
      </pc:sldChg>
      <pc:sldChg chg="modSp mod">
        <pc:chgData name="Peacock, Kevin" userId="a4a313e1-9b80-4ae7-ad04-7eb0fc2d3aea" providerId="ADAL" clId="{08626C0D-68EC-44DB-AEC9-F86D3BD989C9}" dt="2021-04-28T21:56:55.336" v="102" actId="27636"/>
        <pc:sldMkLst>
          <pc:docMk/>
          <pc:sldMk cId="2415699211" sldId="259"/>
        </pc:sldMkLst>
        <pc:spChg chg="mod">
          <ac:chgData name="Peacock, Kevin" userId="a4a313e1-9b80-4ae7-ad04-7eb0fc2d3aea" providerId="ADAL" clId="{08626C0D-68EC-44DB-AEC9-F86D3BD989C9}" dt="2021-04-28T21:56:51.675" v="100" actId="27636"/>
          <ac:spMkLst>
            <pc:docMk/>
            <pc:sldMk cId="2415699211" sldId="259"/>
            <ac:spMk id="2" creationId="{00000000-0000-0000-0000-000000000000}"/>
          </ac:spMkLst>
        </pc:spChg>
        <pc:spChg chg="mod">
          <ac:chgData name="Peacock, Kevin" userId="a4a313e1-9b80-4ae7-ad04-7eb0fc2d3aea" providerId="ADAL" clId="{08626C0D-68EC-44DB-AEC9-F86D3BD989C9}" dt="2021-04-28T21:56:55.336" v="102" actId="27636"/>
          <ac:spMkLst>
            <pc:docMk/>
            <pc:sldMk cId="2415699211" sldId="259"/>
            <ac:spMk id="3" creationId="{00000000-0000-0000-0000-000000000000}"/>
          </ac:spMkLst>
        </pc:spChg>
      </pc:sldChg>
      <pc:sldChg chg="modSp mod">
        <pc:chgData name="Peacock, Kevin" userId="a4a313e1-9b80-4ae7-ad04-7eb0fc2d3aea" providerId="ADAL" clId="{08626C0D-68EC-44DB-AEC9-F86D3BD989C9}" dt="2021-04-28T21:57:41.409" v="108" actId="27636"/>
        <pc:sldMkLst>
          <pc:docMk/>
          <pc:sldMk cId="4263770762" sldId="260"/>
        </pc:sldMkLst>
        <pc:spChg chg="mod">
          <ac:chgData name="Peacock, Kevin" userId="a4a313e1-9b80-4ae7-ad04-7eb0fc2d3aea" providerId="ADAL" clId="{08626C0D-68EC-44DB-AEC9-F86D3BD989C9}" dt="2021-04-28T21:57:09.931" v="104" actId="27636"/>
          <ac:spMkLst>
            <pc:docMk/>
            <pc:sldMk cId="4263770762" sldId="260"/>
            <ac:spMk id="2" creationId="{00000000-0000-0000-0000-000000000000}"/>
          </ac:spMkLst>
        </pc:spChg>
        <pc:spChg chg="mod">
          <ac:chgData name="Peacock, Kevin" userId="a4a313e1-9b80-4ae7-ad04-7eb0fc2d3aea" providerId="ADAL" clId="{08626C0D-68EC-44DB-AEC9-F86D3BD989C9}" dt="2021-04-28T21:57:41.409" v="108" actId="27636"/>
          <ac:spMkLst>
            <pc:docMk/>
            <pc:sldMk cId="4263770762" sldId="260"/>
            <ac:spMk id="3" creationId="{00000000-0000-0000-0000-000000000000}"/>
          </ac:spMkLst>
        </pc:spChg>
      </pc:sldChg>
      <pc:sldChg chg="modSp new mod">
        <pc:chgData name="Peacock, Kevin" userId="a4a313e1-9b80-4ae7-ad04-7eb0fc2d3aea" providerId="ADAL" clId="{08626C0D-68EC-44DB-AEC9-F86D3BD989C9}" dt="2021-04-28T21:57:53.464" v="109"/>
        <pc:sldMkLst>
          <pc:docMk/>
          <pc:sldMk cId="2069816043" sldId="261"/>
        </pc:sldMkLst>
        <pc:spChg chg="mod">
          <ac:chgData name="Peacock, Kevin" userId="a4a313e1-9b80-4ae7-ad04-7eb0fc2d3aea" providerId="ADAL" clId="{08626C0D-68EC-44DB-AEC9-F86D3BD989C9}" dt="2021-04-28T21:53:53.807" v="87" actId="14100"/>
          <ac:spMkLst>
            <pc:docMk/>
            <pc:sldMk cId="2069816043" sldId="261"/>
            <ac:spMk id="2" creationId="{49B351B9-B465-4744-864D-3FA1E72C39B8}"/>
          </ac:spMkLst>
        </pc:spChg>
        <pc:spChg chg="mod">
          <ac:chgData name="Peacock, Kevin" userId="a4a313e1-9b80-4ae7-ad04-7eb0fc2d3aea" providerId="ADAL" clId="{08626C0D-68EC-44DB-AEC9-F86D3BD989C9}" dt="2021-04-28T21:57:53.464" v="109"/>
          <ac:spMkLst>
            <pc:docMk/>
            <pc:sldMk cId="2069816043" sldId="261"/>
            <ac:spMk id="3" creationId="{DAC3EF21-AF0B-480E-8836-DBCEB40FA30B}"/>
          </ac:spMkLst>
        </pc:spChg>
      </pc:sldChg>
      <pc:sldMasterChg chg="setBg modSldLayout">
        <pc:chgData name="Peacock, Kevin" userId="a4a313e1-9b80-4ae7-ad04-7eb0fc2d3aea" providerId="ADAL" clId="{08626C0D-68EC-44DB-AEC9-F86D3BD989C9}" dt="2021-04-28T21:51:45.848" v="84"/>
        <pc:sldMasterMkLst>
          <pc:docMk/>
          <pc:sldMasterMk cId="2275425744" sldId="2147483648"/>
        </pc:sldMasterMkLst>
        <pc:sldLayoutChg chg="setBg">
          <pc:chgData name="Peacock, Kevin" userId="a4a313e1-9b80-4ae7-ad04-7eb0fc2d3aea" providerId="ADAL" clId="{08626C0D-68EC-44DB-AEC9-F86D3BD989C9}" dt="2021-04-28T21:51:45.848" v="84"/>
          <pc:sldLayoutMkLst>
            <pc:docMk/>
            <pc:sldMasterMk cId="2275425744" sldId="2147483648"/>
            <pc:sldLayoutMk cId="1669811226" sldId="2147483649"/>
          </pc:sldLayoutMkLst>
        </pc:sldLayoutChg>
        <pc:sldLayoutChg chg="setBg">
          <pc:chgData name="Peacock, Kevin" userId="a4a313e1-9b80-4ae7-ad04-7eb0fc2d3aea" providerId="ADAL" clId="{08626C0D-68EC-44DB-AEC9-F86D3BD989C9}" dt="2021-04-28T21:51:45.848" v="84"/>
          <pc:sldLayoutMkLst>
            <pc:docMk/>
            <pc:sldMasterMk cId="2275425744" sldId="2147483648"/>
            <pc:sldLayoutMk cId="773539072" sldId="2147483650"/>
          </pc:sldLayoutMkLst>
        </pc:sldLayoutChg>
        <pc:sldLayoutChg chg="setBg">
          <pc:chgData name="Peacock, Kevin" userId="a4a313e1-9b80-4ae7-ad04-7eb0fc2d3aea" providerId="ADAL" clId="{08626C0D-68EC-44DB-AEC9-F86D3BD989C9}" dt="2021-04-28T21:51:45.848" v="84"/>
          <pc:sldLayoutMkLst>
            <pc:docMk/>
            <pc:sldMasterMk cId="2275425744" sldId="2147483648"/>
            <pc:sldLayoutMk cId="1812508429" sldId="2147483651"/>
          </pc:sldLayoutMkLst>
        </pc:sldLayoutChg>
        <pc:sldLayoutChg chg="setBg">
          <pc:chgData name="Peacock, Kevin" userId="a4a313e1-9b80-4ae7-ad04-7eb0fc2d3aea" providerId="ADAL" clId="{08626C0D-68EC-44DB-AEC9-F86D3BD989C9}" dt="2021-04-28T21:51:45.848" v="84"/>
          <pc:sldLayoutMkLst>
            <pc:docMk/>
            <pc:sldMasterMk cId="2275425744" sldId="2147483648"/>
            <pc:sldLayoutMk cId="640936573" sldId="2147483652"/>
          </pc:sldLayoutMkLst>
        </pc:sldLayoutChg>
        <pc:sldLayoutChg chg="setBg">
          <pc:chgData name="Peacock, Kevin" userId="a4a313e1-9b80-4ae7-ad04-7eb0fc2d3aea" providerId="ADAL" clId="{08626C0D-68EC-44DB-AEC9-F86D3BD989C9}" dt="2021-04-28T21:51:45.848" v="84"/>
          <pc:sldLayoutMkLst>
            <pc:docMk/>
            <pc:sldMasterMk cId="2275425744" sldId="2147483648"/>
            <pc:sldLayoutMk cId="2193091182" sldId="2147483653"/>
          </pc:sldLayoutMkLst>
        </pc:sldLayoutChg>
        <pc:sldLayoutChg chg="setBg">
          <pc:chgData name="Peacock, Kevin" userId="a4a313e1-9b80-4ae7-ad04-7eb0fc2d3aea" providerId="ADAL" clId="{08626C0D-68EC-44DB-AEC9-F86D3BD989C9}" dt="2021-04-28T21:51:45.848" v="84"/>
          <pc:sldLayoutMkLst>
            <pc:docMk/>
            <pc:sldMasterMk cId="2275425744" sldId="2147483648"/>
            <pc:sldLayoutMk cId="2502698041" sldId="2147483654"/>
          </pc:sldLayoutMkLst>
        </pc:sldLayoutChg>
        <pc:sldLayoutChg chg="setBg">
          <pc:chgData name="Peacock, Kevin" userId="a4a313e1-9b80-4ae7-ad04-7eb0fc2d3aea" providerId="ADAL" clId="{08626C0D-68EC-44DB-AEC9-F86D3BD989C9}" dt="2021-04-28T21:51:45.848" v="84"/>
          <pc:sldLayoutMkLst>
            <pc:docMk/>
            <pc:sldMasterMk cId="2275425744" sldId="2147483648"/>
            <pc:sldLayoutMk cId="1211662325" sldId="2147483655"/>
          </pc:sldLayoutMkLst>
        </pc:sldLayoutChg>
        <pc:sldLayoutChg chg="setBg">
          <pc:chgData name="Peacock, Kevin" userId="a4a313e1-9b80-4ae7-ad04-7eb0fc2d3aea" providerId="ADAL" clId="{08626C0D-68EC-44DB-AEC9-F86D3BD989C9}" dt="2021-04-28T21:51:45.848" v="84"/>
          <pc:sldLayoutMkLst>
            <pc:docMk/>
            <pc:sldMasterMk cId="2275425744" sldId="2147483648"/>
            <pc:sldLayoutMk cId="4191390696" sldId="2147483656"/>
          </pc:sldLayoutMkLst>
        </pc:sldLayoutChg>
        <pc:sldLayoutChg chg="setBg">
          <pc:chgData name="Peacock, Kevin" userId="a4a313e1-9b80-4ae7-ad04-7eb0fc2d3aea" providerId="ADAL" clId="{08626C0D-68EC-44DB-AEC9-F86D3BD989C9}" dt="2021-04-28T21:51:45.848" v="84"/>
          <pc:sldLayoutMkLst>
            <pc:docMk/>
            <pc:sldMasterMk cId="2275425744" sldId="2147483648"/>
            <pc:sldLayoutMk cId="1518618319" sldId="2147483657"/>
          </pc:sldLayoutMkLst>
        </pc:sldLayoutChg>
        <pc:sldLayoutChg chg="setBg">
          <pc:chgData name="Peacock, Kevin" userId="a4a313e1-9b80-4ae7-ad04-7eb0fc2d3aea" providerId="ADAL" clId="{08626C0D-68EC-44DB-AEC9-F86D3BD989C9}" dt="2021-04-28T21:51:45.848" v="84"/>
          <pc:sldLayoutMkLst>
            <pc:docMk/>
            <pc:sldMasterMk cId="2275425744" sldId="2147483648"/>
            <pc:sldLayoutMk cId="555667210" sldId="2147483658"/>
          </pc:sldLayoutMkLst>
        </pc:sldLayoutChg>
        <pc:sldLayoutChg chg="setBg">
          <pc:chgData name="Peacock, Kevin" userId="a4a313e1-9b80-4ae7-ad04-7eb0fc2d3aea" providerId="ADAL" clId="{08626C0D-68EC-44DB-AEC9-F86D3BD989C9}" dt="2021-04-28T21:51:45.848" v="84"/>
          <pc:sldLayoutMkLst>
            <pc:docMk/>
            <pc:sldMasterMk cId="2275425744" sldId="2147483648"/>
            <pc:sldLayoutMk cId="3840376693" sldId="2147483659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ACECE-022B-40E4-9178-88E5C1FCF88D}" type="datetimeFigureOut">
              <a:rPr lang="en-US" smtClean="0"/>
              <a:t>4/28/2021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B938F-880E-4CAA-AC28-5B7140EC3D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1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ACECE-022B-40E4-9178-88E5C1FCF88D}" type="datetimeFigureOut">
              <a:rPr lang="en-US" smtClean="0"/>
              <a:t>4/28/2021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B938F-880E-4CAA-AC28-5B7140EC3D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6672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ACECE-022B-40E4-9178-88E5C1FCF88D}" type="datetimeFigureOut">
              <a:rPr lang="en-US" smtClean="0"/>
              <a:t>4/28/2021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B938F-880E-4CAA-AC28-5B7140EC3D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376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ACECE-022B-40E4-9178-88E5C1FCF88D}" type="datetimeFigureOut">
              <a:rPr lang="en-US" smtClean="0"/>
              <a:t>4/28/2021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B938F-880E-4CAA-AC28-5B7140EC3D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5390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ACECE-022B-40E4-9178-88E5C1FCF88D}" type="datetimeFigureOut">
              <a:rPr lang="en-US" smtClean="0"/>
              <a:t>4/28/2021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B938F-880E-4CAA-AC28-5B7140EC3D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508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ACECE-022B-40E4-9178-88E5C1FCF88D}" type="datetimeFigureOut">
              <a:rPr lang="en-US" smtClean="0"/>
              <a:t>4/28/2021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B938F-880E-4CAA-AC28-5B7140EC3D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9365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ACECE-022B-40E4-9178-88E5C1FCF88D}" type="datetimeFigureOut">
              <a:rPr lang="en-US" smtClean="0"/>
              <a:t>4/28/2021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B938F-880E-4CAA-AC28-5B7140EC3D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091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ACECE-022B-40E4-9178-88E5C1FCF88D}" type="datetimeFigureOut">
              <a:rPr lang="en-US" smtClean="0"/>
              <a:t>4/28/2021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B938F-880E-4CAA-AC28-5B7140EC3D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6980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ACECE-022B-40E4-9178-88E5C1FCF88D}" type="datetimeFigureOut">
              <a:rPr lang="en-US" smtClean="0"/>
              <a:t>4/28/2021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B938F-880E-4CAA-AC28-5B7140EC3D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662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ACECE-022B-40E4-9178-88E5C1FCF88D}" type="datetimeFigureOut">
              <a:rPr lang="en-US" smtClean="0"/>
              <a:t>4/28/2021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B938F-880E-4CAA-AC28-5B7140EC3D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3906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ACECE-022B-40E4-9178-88E5C1FCF88D}" type="datetimeFigureOut">
              <a:rPr lang="en-US" smtClean="0"/>
              <a:t>4/28/2021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B938F-880E-4CAA-AC28-5B7140EC3D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618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ACECE-022B-40E4-9178-88E5C1FCF88D}" type="datetimeFigureOut">
              <a:rPr lang="en-US" smtClean="0"/>
              <a:t>4/28/2021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BB938F-880E-4CAA-AC28-5B7140EC3D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425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ECCLESIASTES</a:t>
            </a:r>
          </a:p>
        </p:txBody>
      </p:sp>
    </p:spTree>
    <p:extLst>
      <p:ext uri="{BB962C8B-B14F-4D97-AF65-F5344CB8AC3E}">
        <p14:creationId xmlns:p14="http://schemas.microsoft.com/office/powerpoint/2010/main" val="10991566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B351B9-B465-4744-864D-3FA1E72C39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824" y="228600"/>
            <a:ext cx="8229600" cy="609600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Discussion Questions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C3EF21-AF0B-480E-8836-DBCEB40FA3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6019800"/>
          </a:xfrm>
        </p:spPr>
        <p:txBody>
          <a:bodyPr>
            <a:normAutofit/>
          </a:bodyPr>
          <a:lstStyle/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-914400" algn="l"/>
                <a:tab pos="-457200" algn="l"/>
                <a:tab pos="0" algn="l"/>
                <a:tab pos="308610" algn="l"/>
                <a:tab pos="457200" algn="l"/>
              </a:tabLst>
            </a:pP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List several descriptions in the text that might suggest Solomonic authorship.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-914400" algn="l"/>
                <a:tab pos="-457200" algn="l"/>
                <a:tab pos="0" algn="l"/>
                <a:tab pos="308610" algn="l"/>
                <a:tab pos="457200" algn="l"/>
              </a:tabLst>
            </a:pPr>
            <a:endParaRPr lang="en-US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-914400" algn="l"/>
                <a:tab pos="-457200" algn="l"/>
                <a:tab pos="0" algn="l"/>
                <a:tab pos="308610" algn="l"/>
                <a:tab pos="457200" algn="l"/>
              </a:tabLst>
            </a:pP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List several descriptions in the text that would be problematic if Solomon was the author of Ecclesiastes.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-914400" algn="l"/>
                <a:tab pos="-457200" algn="l"/>
                <a:tab pos="0" algn="l"/>
                <a:tab pos="308610" algn="l"/>
                <a:tab pos="457200" algn="l"/>
              </a:tabLst>
            </a:pPr>
            <a:endParaRPr lang="en-US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-914400" algn="l"/>
                <a:tab pos="-457200" algn="l"/>
                <a:tab pos="0" algn="l"/>
                <a:tab pos="308610" algn="l"/>
                <a:tab pos="457200" algn="l"/>
              </a:tabLst>
            </a:pP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What is </a:t>
            </a:r>
            <a:r>
              <a:rPr lang="en-US" sz="2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Qoheleth's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perspective on "retribution theology," that people get what they deserve in this life?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-914400" algn="l"/>
                <a:tab pos="-457200" algn="l"/>
                <a:tab pos="0" algn="l"/>
                <a:tab pos="308610" algn="l"/>
                <a:tab pos="457200" algn="l"/>
              </a:tabLst>
            </a:pPr>
            <a:endParaRPr lang="en-US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-914400" algn="l"/>
                <a:tab pos="-457200" algn="l"/>
                <a:tab pos="0" algn="l"/>
                <a:tab pos="308610" algn="l"/>
                <a:tab pos="457200" algn="l"/>
              </a:tabLst>
            </a:pP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Briefly describe </a:t>
            </a:r>
            <a:r>
              <a:rPr lang="en-US" sz="2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Qoheleth's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view of </a:t>
            </a:r>
            <a:r>
              <a:rPr lang="en-US" sz="28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hebel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(i.e. "vanity, meaninglessness").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-914400" algn="l"/>
                <a:tab pos="-457200" algn="l"/>
                <a:tab pos="0" algn="l"/>
                <a:tab pos="308610" algn="l"/>
                <a:tab pos="457200" algn="l"/>
              </a:tabLst>
            </a:pPr>
            <a:endParaRPr lang="en-US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-914400" algn="l"/>
                <a:tab pos="-457200" algn="l"/>
                <a:tab pos="0" algn="l"/>
                <a:tab pos="308610" algn="l"/>
                <a:tab pos="457200" algn="l"/>
              </a:tabLst>
            </a:pP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List several of the good "gifts" from God that we should enjoy.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98160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Critical Issues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Title "</a:t>
            </a:r>
            <a:r>
              <a:rPr lang="en-US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Qoheleth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 (Heb.) – "Preacher" or "Teacher"</a:t>
            </a:r>
            <a:endParaRPr 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Authorship – presumably Solomon (1:1), but his name is not used.</a:t>
            </a:r>
            <a:endParaRPr 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Probably to associate with </a:t>
            </a: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wisdom literature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en-US" sz="1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562884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Literary Structure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516562"/>
          </a:xfrm>
        </p:spPr>
        <p:txBody>
          <a:bodyPr>
            <a:noAutofit/>
          </a:bodyPr>
          <a:lstStyle/>
          <a:p>
            <a:pPr marL="0" indent="0">
              <a:lnSpc>
                <a:spcPts val="3120"/>
              </a:lnSpc>
              <a:buNone/>
            </a:pPr>
            <a:r>
              <a:rPr lang="en-US" sz="2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Title – author mentioned in 3</a:t>
            </a:r>
            <a:r>
              <a:rPr lang="en-US" sz="2500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rd</a:t>
            </a:r>
            <a:r>
              <a:rPr lang="en-US" sz="2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person (1:1)</a:t>
            </a:r>
          </a:p>
          <a:p>
            <a:pPr marL="0" indent="0">
              <a:lnSpc>
                <a:spcPts val="3120"/>
              </a:lnSpc>
              <a:buNone/>
            </a:pPr>
            <a:r>
              <a:rPr lang="en-US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A.</a:t>
            </a:r>
            <a:r>
              <a:rPr lang="en-US" sz="2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Life's brevity and insignificance (1:2-11).</a:t>
            </a:r>
          </a:p>
          <a:p>
            <a:pPr marL="0" indent="0">
              <a:lnSpc>
                <a:spcPts val="3120"/>
              </a:lnSpc>
              <a:buNone/>
            </a:pPr>
            <a:r>
              <a:rPr lang="en-US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B.</a:t>
            </a:r>
            <a:r>
              <a:rPr lang="en-US" sz="2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Wisdom's failure to discover life's meaning (1:12-2:26)</a:t>
            </a:r>
          </a:p>
          <a:p>
            <a:pPr marL="0" indent="0">
              <a:lnSpc>
                <a:spcPts val="3120"/>
              </a:lnSpc>
              <a:buNone/>
            </a:pPr>
            <a:r>
              <a:rPr lang="en-US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C.</a:t>
            </a:r>
            <a:r>
              <a:rPr lang="en-US" sz="2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Poem about Time (3:1-15)</a:t>
            </a:r>
          </a:p>
          <a:p>
            <a:pPr marL="1198563" indent="-1198563">
              <a:lnSpc>
                <a:spcPts val="3120"/>
              </a:lnSpc>
              <a:buNone/>
            </a:pPr>
            <a:r>
              <a:rPr lang="en-US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D.</a:t>
            </a:r>
            <a:r>
              <a:rPr lang="en-US" sz="2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5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Centre</a:t>
            </a:r>
            <a:r>
              <a:rPr lang="en-US" sz="2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Fear God! World is perplexing, but enjoy life anyway (3:16-6:12)</a:t>
            </a:r>
          </a:p>
          <a:p>
            <a:pPr marL="1139825" indent="-1139825">
              <a:lnSpc>
                <a:spcPts val="3120"/>
              </a:lnSpc>
              <a:buNone/>
            </a:pPr>
            <a:r>
              <a:rPr lang="en-US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C'.</a:t>
            </a:r>
            <a:r>
              <a:rPr lang="en-US" sz="2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Poem about Time (7:1-14) – practical advice on 3:1-15.</a:t>
            </a:r>
          </a:p>
          <a:p>
            <a:pPr marL="793750" indent="-793750">
              <a:lnSpc>
                <a:spcPts val="3120"/>
              </a:lnSpc>
              <a:buNone/>
            </a:pPr>
            <a:r>
              <a:rPr lang="en-US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B'.</a:t>
            </a:r>
            <a:r>
              <a:rPr lang="en-US" sz="2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Wisdom's failure revisited (7:15-10:19) – practical advice on 1:12-2:26.</a:t>
            </a:r>
          </a:p>
          <a:p>
            <a:pPr marL="630238" indent="-630238">
              <a:lnSpc>
                <a:spcPts val="3120"/>
              </a:lnSpc>
              <a:buNone/>
            </a:pPr>
            <a:r>
              <a:rPr lang="en-US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A'.</a:t>
            </a:r>
            <a:r>
              <a:rPr lang="en-US" sz="2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Life's brevity (10:20-12:8) – practical advice on enjoying life and remembering God.</a:t>
            </a:r>
          </a:p>
          <a:p>
            <a:pPr marL="0" indent="0">
              <a:lnSpc>
                <a:spcPts val="3120"/>
              </a:lnSpc>
              <a:buNone/>
            </a:pPr>
            <a:r>
              <a:rPr lang="en-US" sz="2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Conclusion – author mentioned in 3</a:t>
            </a:r>
            <a:r>
              <a:rPr lang="en-US" sz="2500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rd</a:t>
            </a:r>
            <a:r>
              <a:rPr lang="en-US" sz="2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person (12:9-14).</a:t>
            </a:r>
          </a:p>
        </p:txBody>
      </p:sp>
    </p:spTree>
    <p:extLst>
      <p:ext uri="{BB962C8B-B14F-4D97-AF65-F5344CB8AC3E}">
        <p14:creationId xmlns:p14="http://schemas.microsoft.com/office/powerpoint/2010/main" val="17170557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9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Purpose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31838"/>
            <a:ext cx="8229600" cy="5394326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Qoheleth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tried to get his hearers to focus on what is truly important.</a:t>
            </a:r>
            <a:endParaRPr 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corrective or balance to much wisdom literature – </a:t>
            </a: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cynical wisdom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God exists, even though I can't understand him.</a:t>
            </a:r>
            <a:endParaRPr lang="en-US" sz="1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Humans live, so look for a little bit of joy in life.</a:t>
            </a:r>
            <a:endParaRPr lang="en-US" sz="1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Simplicity in food, entertainment, work.</a:t>
            </a:r>
            <a:endParaRPr 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Joy in companionship.</a:t>
            </a:r>
            <a:endParaRPr 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cheerful disposition.</a:t>
            </a:r>
            <a:endParaRPr 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Reverence before God.</a:t>
            </a:r>
            <a:endParaRPr 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Bulk of the book (except for the final two verses) show how life would look </a:t>
            </a:r>
            <a:r>
              <a:rPr lang="en-US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if God did not play a direct or intervening role – if there were no hope beyond death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56992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Theological Themes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516562"/>
          </a:xfrm>
        </p:spPr>
        <p:txBody>
          <a:bodyPr>
            <a:normAutofit fontScale="92500" lnSpcReduction="1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n-US" dirty="0">
                <a:solidFill>
                  <a:schemeClr val="bg1"/>
                </a:solidFill>
              </a:rPr>
              <a:t>None of the "pleasures" of this world are an end within themselves or pathways to fulfillment.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>
                <a:solidFill>
                  <a:schemeClr val="bg1"/>
                </a:solidFill>
              </a:rPr>
              <a:t>The world is good, for it is God's gift to people to use and enjoy.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>
                <a:solidFill>
                  <a:schemeClr val="bg1"/>
                </a:solidFill>
              </a:rPr>
              <a:t>Life is totally hopeless without a relationship with God.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>
                <a:solidFill>
                  <a:schemeClr val="bg1"/>
                </a:solidFill>
              </a:rPr>
              <a:t>Only God is God, and we are not.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>
                <a:solidFill>
                  <a:schemeClr val="bg1"/>
                </a:solidFill>
              </a:rPr>
              <a:t>Some questions about life God refuses to answer – right now.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/>
                </a:solidFill>
              </a:rPr>
              <a:t>Life is too complicated to be summed up with clichés.</a:t>
            </a:r>
          </a:p>
        </p:txBody>
      </p:sp>
    </p:spTree>
    <p:extLst>
      <p:ext uri="{BB962C8B-B14F-4D97-AF65-F5344CB8AC3E}">
        <p14:creationId xmlns:p14="http://schemas.microsoft.com/office/powerpoint/2010/main" val="42637707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429</Words>
  <Application>Microsoft Office PowerPoint</Application>
  <PresentationFormat>On-screen Show (4:3)</PresentationFormat>
  <Paragraphs>42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Courier New</vt:lpstr>
      <vt:lpstr>Wingdings</vt:lpstr>
      <vt:lpstr>Office Theme</vt:lpstr>
      <vt:lpstr>ECCLESIASTES</vt:lpstr>
      <vt:lpstr>Discussion Questions</vt:lpstr>
      <vt:lpstr>Critical Issues</vt:lpstr>
      <vt:lpstr>Literary Structure</vt:lpstr>
      <vt:lpstr>Purpose</vt:lpstr>
      <vt:lpstr>Theological Themes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ECCLESIASTES</dc:title>
  <dc:creator>Peacock, Kevin</dc:creator>
  <cp:lastModifiedBy>Peacock, Kevin</cp:lastModifiedBy>
  <cp:revision>1</cp:revision>
  <dcterms:created xsi:type="dcterms:W3CDTF">2014-04-23T02:58:37Z</dcterms:created>
  <dcterms:modified xsi:type="dcterms:W3CDTF">2021-04-28T21:58:14Z</dcterms:modified>
</cp:coreProperties>
</file>